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58" r:id="rId14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7990" autoAdjust="0"/>
    <p:restoredTop sz="94660"/>
  </p:normalViewPr>
  <p:slideViewPr>
    <p:cSldViewPr snapToGrid="0">
      <p:cViewPr>
        <p:scale>
          <a:sx n="100" d="100"/>
          <a:sy n="100" d="100"/>
        </p:scale>
        <p:origin x="822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6"/>
            <c:spPr>
              <a:solidFill>
                <a:schemeClr val="accent2"/>
              </a:solidFill>
              <a:ln w="12700">
                <a:solidFill>
                  <a:schemeClr val="accent2"/>
                </a:solidFill>
                <a:round/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text_01</c:v>
                </c:pt>
                <c:pt idx="1">
                  <c:v>text_02</c:v>
                </c:pt>
                <c:pt idx="2">
                  <c:v>text_03</c:v>
                </c:pt>
                <c:pt idx="3">
                  <c:v>text_04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0.15</c:v>
                </c:pt>
                <c:pt idx="1">
                  <c:v>0.2</c:v>
                </c:pt>
                <c:pt idx="2">
                  <c:v>0.35</c:v>
                </c:pt>
                <c:pt idx="3">
                  <c:v>0.52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78F-4AE9-84E5-BD6AE8F9B2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6146816"/>
        <c:axId val="126152704"/>
      </c:lineChart>
      <c:catAx>
        <c:axId val="126146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ko-KR"/>
          </a:p>
        </c:txPr>
        <c:crossAx val="126152704"/>
        <c:crosses val="autoZero"/>
        <c:auto val="1"/>
        <c:lblAlgn val="ctr"/>
        <c:lblOffset val="100"/>
        <c:noMultiLvlLbl val="0"/>
      </c:catAx>
      <c:valAx>
        <c:axId val="126152704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ko-KR"/>
          </a:p>
        </c:txPr>
        <c:crossAx val="126146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000" baseline="0">
          <a:solidFill>
            <a:schemeClr val="tx1">
              <a:lumMod val="75000"/>
              <a:lumOff val="25000"/>
            </a:schemeClr>
          </a:solidFill>
          <a:latin typeface="+mn-lt"/>
        </a:defRPr>
      </a:pPr>
      <a:endParaRPr lang="ko-K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cat>
            <c:strRef>
              <c:f>Sheet1!$A$2:$A$5</c:f>
              <c:strCache>
                <c:ptCount val="4"/>
                <c:pt idx="0">
                  <c:v>text_01</c:v>
                </c:pt>
                <c:pt idx="1">
                  <c:v>text_02</c:v>
                </c:pt>
                <c:pt idx="2">
                  <c:v>text_03</c:v>
                </c:pt>
                <c:pt idx="3">
                  <c:v>text_04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0.1</c:v>
                </c:pt>
                <c:pt idx="1">
                  <c:v>0.37</c:v>
                </c:pt>
                <c:pt idx="2">
                  <c:v>0.42</c:v>
                </c:pt>
                <c:pt idx="3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A6-4DCB-8A71-3C1586EB51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26139392"/>
        <c:axId val="128856832"/>
      </c:areaChart>
      <c:catAx>
        <c:axId val="126139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50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ko-KR"/>
          </a:p>
        </c:txPr>
        <c:crossAx val="128856832"/>
        <c:crosses val="autoZero"/>
        <c:auto val="1"/>
        <c:lblAlgn val="ctr"/>
        <c:lblOffset val="100"/>
        <c:noMultiLvlLbl val="0"/>
      </c:catAx>
      <c:valAx>
        <c:axId val="128856832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ko-KR"/>
          </a:p>
        </c:txPr>
        <c:crossAx val="1261393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 sz="1000" baseline="0">
          <a:solidFill>
            <a:schemeClr val="tx1">
              <a:lumMod val="75000"/>
              <a:lumOff val="25000"/>
            </a:schemeClr>
          </a:solidFill>
          <a:latin typeface="+mn-lt"/>
        </a:defRPr>
      </a:pPr>
      <a:endParaRPr lang="ko-KR"/>
    </a:p>
  </c:txPr>
  <c:externalData r:id="rId1">
    <c:autoUpdate val="0"/>
  </c:externalData>
</c:chartSpace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5996CB-7B45-4746-8161-2907A6BDE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A5BF-DECD-42B8-B9F7-7B1CC907935D}" type="datetimeFigureOut">
              <a:rPr lang="ko-KR" altLang="en-US" smtClean="0"/>
              <a:t>2019-08-30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D7E54B-52D3-456E-A844-348335F0B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4A8A6B-B7A4-40B6-9B36-E26189072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F54-488A-49E6-A06F-3F239288505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6DDCCE1B-D90A-420E-A2DA-E5549E5EC5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5916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5996CB-7B45-4746-8161-2907A6BDE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7A5BF-DECD-42B8-B9F7-7B1CC907935D}" type="datetimeFigureOut">
              <a:rPr lang="ko-KR" altLang="en-US" smtClean="0"/>
              <a:t>2019-08-30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D7E54B-52D3-456E-A844-348335F0B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4A8A6B-B7A4-40B6-9B36-E26189072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13FF54-488A-49E6-A06F-3F239288505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6DDCCE1B-D90A-420E-A2DA-E5549E5EC5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5328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809E47B-CC3C-415B-A22B-8F8C30C2E3C6}"/>
              </a:ext>
            </a:extLst>
          </p:cNvPr>
          <p:cNvCxnSpPr/>
          <p:nvPr userDrawn="1"/>
        </p:nvCxnSpPr>
        <p:spPr>
          <a:xfrm>
            <a:off x="381000" y="6367305"/>
            <a:ext cx="11430000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A451364-3AE6-4B4A-910A-DF0B71FF2972}"/>
              </a:ext>
            </a:extLst>
          </p:cNvPr>
          <p:cNvSpPr txBox="1"/>
          <p:nvPr userDrawn="1"/>
        </p:nvSpPr>
        <p:spPr>
          <a:xfrm>
            <a:off x="7705725" y="6435398"/>
            <a:ext cx="4200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</a:rPr>
              <a:t>COMPANY NAME</a:t>
            </a:r>
            <a:endParaRPr lang="ko-KR" alt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209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>
            <a:extLst>
              <a:ext uri="{FF2B5EF4-FFF2-40B4-BE49-F238E27FC236}">
                <a16:creationId xmlns:a16="http://schemas.microsoft.com/office/drawing/2014/main" id="{73A4339C-911F-4F46-A414-CFAA806818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91327" y="2527806"/>
            <a:ext cx="923924" cy="923922"/>
          </a:xfrm>
          <a:custGeom>
            <a:avLst/>
            <a:gdLst>
              <a:gd name="connsiteX0" fmla="*/ 461962 w 923924"/>
              <a:gd name="connsiteY0" fmla="*/ 0 h 923922"/>
              <a:gd name="connsiteX1" fmla="*/ 923924 w 923924"/>
              <a:gd name="connsiteY1" fmla="*/ 461961 h 923922"/>
              <a:gd name="connsiteX2" fmla="*/ 461962 w 923924"/>
              <a:gd name="connsiteY2" fmla="*/ 923922 h 923922"/>
              <a:gd name="connsiteX3" fmla="*/ 0 w 923924"/>
              <a:gd name="connsiteY3" fmla="*/ 461961 h 923922"/>
              <a:gd name="connsiteX4" fmla="*/ 461962 w 923924"/>
              <a:gd name="connsiteY4" fmla="*/ 0 h 92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3924" h="923922">
                <a:moveTo>
                  <a:pt x="461962" y="0"/>
                </a:moveTo>
                <a:cubicBezTo>
                  <a:pt x="717097" y="0"/>
                  <a:pt x="923924" y="206827"/>
                  <a:pt x="923924" y="461961"/>
                </a:cubicBezTo>
                <a:cubicBezTo>
                  <a:pt x="923924" y="717095"/>
                  <a:pt x="717097" y="923922"/>
                  <a:pt x="461962" y="923922"/>
                </a:cubicBezTo>
                <a:cubicBezTo>
                  <a:pt x="206827" y="923922"/>
                  <a:pt x="0" y="717095"/>
                  <a:pt x="0" y="461961"/>
                </a:cubicBezTo>
                <a:cubicBezTo>
                  <a:pt x="0" y="206827"/>
                  <a:pt x="206827" y="0"/>
                  <a:pt x="46196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  <p:sp>
        <p:nvSpPr>
          <p:cNvPr id="13" name="그림 개체 틀 12">
            <a:extLst>
              <a:ext uri="{FF2B5EF4-FFF2-40B4-BE49-F238E27FC236}">
                <a16:creationId xmlns:a16="http://schemas.microsoft.com/office/drawing/2014/main" id="{9DADFDC2-468A-4FE3-B445-1C48523FAD8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43000" y="4404231"/>
            <a:ext cx="923924" cy="923922"/>
          </a:xfrm>
          <a:custGeom>
            <a:avLst/>
            <a:gdLst>
              <a:gd name="connsiteX0" fmla="*/ 461962 w 923924"/>
              <a:gd name="connsiteY0" fmla="*/ 0 h 923922"/>
              <a:gd name="connsiteX1" fmla="*/ 923924 w 923924"/>
              <a:gd name="connsiteY1" fmla="*/ 461961 h 923922"/>
              <a:gd name="connsiteX2" fmla="*/ 461962 w 923924"/>
              <a:gd name="connsiteY2" fmla="*/ 923922 h 923922"/>
              <a:gd name="connsiteX3" fmla="*/ 0 w 923924"/>
              <a:gd name="connsiteY3" fmla="*/ 461961 h 923922"/>
              <a:gd name="connsiteX4" fmla="*/ 461962 w 923924"/>
              <a:gd name="connsiteY4" fmla="*/ 0 h 92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3924" h="923922">
                <a:moveTo>
                  <a:pt x="461962" y="0"/>
                </a:moveTo>
                <a:cubicBezTo>
                  <a:pt x="717097" y="0"/>
                  <a:pt x="923924" y="206827"/>
                  <a:pt x="923924" y="461961"/>
                </a:cubicBezTo>
                <a:cubicBezTo>
                  <a:pt x="923924" y="717095"/>
                  <a:pt x="717097" y="923922"/>
                  <a:pt x="461962" y="923922"/>
                </a:cubicBezTo>
                <a:cubicBezTo>
                  <a:pt x="206827" y="923922"/>
                  <a:pt x="0" y="717095"/>
                  <a:pt x="0" y="461961"/>
                </a:cubicBezTo>
                <a:cubicBezTo>
                  <a:pt x="0" y="206827"/>
                  <a:pt x="206827" y="0"/>
                  <a:pt x="46196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5B21A28A-53BA-49E3-A485-8FB1B88A67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91327" y="4404231"/>
            <a:ext cx="923924" cy="923922"/>
          </a:xfrm>
          <a:custGeom>
            <a:avLst/>
            <a:gdLst>
              <a:gd name="connsiteX0" fmla="*/ 461962 w 923924"/>
              <a:gd name="connsiteY0" fmla="*/ 0 h 923922"/>
              <a:gd name="connsiteX1" fmla="*/ 923924 w 923924"/>
              <a:gd name="connsiteY1" fmla="*/ 461961 h 923922"/>
              <a:gd name="connsiteX2" fmla="*/ 461962 w 923924"/>
              <a:gd name="connsiteY2" fmla="*/ 923922 h 923922"/>
              <a:gd name="connsiteX3" fmla="*/ 0 w 923924"/>
              <a:gd name="connsiteY3" fmla="*/ 461961 h 923922"/>
              <a:gd name="connsiteX4" fmla="*/ 461962 w 923924"/>
              <a:gd name="connsiteY4" fmla="*/ 0 h 92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3924" h="923922">
                <a:moveTo>
                  <a:pt x="461962" y="0"/>
                </a:moveTo>
                <a:cubicBezTo>
                  <a:pt x="717097" y="0"/>
                  <a:pt x="923924" y="206827"/>
                  <a:pt x="923924" y="461961"/>
                </a:cubicBezTo>
                <a:cubicBezTo>
                  <a:pt x="923924" y="717095"/>
                  <a:pt x="717097" y="923922"/>
                  <a:pt x="461962" y="923922"/>
                </a:cubicBezTo>
                <a:cubicBezTo>
                  <a:pt x="206827" y="923922"/>
                  <a:pt x="0" y="717095"/>
                  <a:pt x="0" y="461961"/>
                </a:cubicBezTo>
                <a:cubicBezTo>
                  <a:pt x="0" y="206827"/>
                  <a:pt x="206827" y="0"/>
                  <a:pt x="46196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809E47B-CC3C-415B-A22B-8F8C30C2E3C6}"/>
              </a:ext>
            </a:extLst>
          </p:cNvPr>
          <p:cNvCxnSpPr/>
          <p:nvPr userDrawn="1"/>
        </p:nvCxnSpPr>
        <p:spPr>
          <a:xfrm>
            <a:off x="381000" y="6367305"/>
            <a:ext cx="11430000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A451364-3AE6-4B4A-910A-DF0B71FF2972}"/>
              </a:ext>
            </a:extLst>
          </p:cNvPr>
          <p:cNvSpPr txBox="1"/>
          <p:nvPr userDrawn="1"/>
        </p:nvSpPr>
        <p:spPr>
          <a:xfrm>
            <a:off x="7705725" y="6435398"/>
            <a:ext cx="4200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</a:rPr>
              <a:t>COMPANY NAME</a:t>
            </a:r>
            <a:endParaRPr lang="ko-KR" alt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230E4000-6D77-45B7-BB8F-5E79F7963A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43000" y="2527806"/>
            <a:ext cx="923924" cy="923922"/>
          </a:xfrm>
          <a:custGeom>
            <a:avLst/>
            <a:gdLst>
              <a:gd name="connsiteX0" fmla="*/ 461962 w 923924"/>
              <a:gd name="connsiteY0" fmla="*/ 0 h 923922"/>
              <a:gd name="connsiteX1" fmla="*/ 923924 w 923924"/>
              <a:gd name="connsiteY1" fmla="*/ 461961 h 923922"/>
              <a:gd name="connsiteX2" fmla="*/ 461962 w 923924"/>
              <a:gd name="connsiteY2" fmla="*/ 923922 h 923922"/>
              <a:gd name="connsiteX3" fmla="*/ 0 w 923924"/>
              <a:gd name="connsiteY3" fmla="*/ 461961 h 923922"/>
              <a:gd name="connsiteX4" fmla="*/ 461962 w 923924"/>
              <a:gd name="connsiteY4" fmla="*/ 0 h 92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3924" h="923922">
                <a:moveTo>
                  <a:pt x="461962" y="0"/>
                </a:moveTo>
                <a:cubicBezTo>
                  <a:pt x="717097" y="0"/>
                  <a:pt x="923924" y="206827"/>
                  <a:pt x="923924" y="461961"/>
                </a:cubicBezTo>
                <a:cubicBezTo>
                  <a:pt x="923924" y="717095"/>
                  <a:pt x="717097" y="923922"/>
                  <a:pt x="461962" y="923922"/>
                </a:cubicBezTo>
                <a:cubicBezTo>
                  <a:pt x="206827" y="923922"/>
                  <a:pt x="0" y="717095"/>
                  <a:pt x="0" y="461961"/>
                </a:cubicBezTo>
                <a:cubicBezTo>
                  <a:pt x="0" y="206827"/>
                  <a:pt x="206827" y="0"/>
                  <a:pt x="46196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65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그림 개체 틀 20">
            <a:extLst>
              <a:ext uri="{FF2B5EF4-FFF2-40B4-BE49-F238E27FC236}">
                <a16:creationId xmlns:a16="http://schemas.microsoft.com/office/drawing/2014/main" id="{194B085F-702A-48B1-B6A5-621CE331420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809E47B-CC3C-415B-A22B-8F8C30C2E3C6}"/>
              </a:ext>
            </a:extLst>
          </p:cNvPr>
          <p:cNvCxnSpPr/>
          <p:nvPr userDrawn="1"/>
        </p:nvCxnSpPr>
        <p:spPr>
          <a:xfrm>
            <a:off x="381000" y="6367305"/>
            <a:ext cx="11430000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A451364-3AE6-4B4A-910A-DF0B71FF2972}"/>
              </a:ext>
            </a:extLst>
          </p:cNvPr>
          <p:cNvSpPr txBox="1"/>
          <p:nvPr userDrawn="1"/>
        </p:nvSpPr>
        <p:spPr>
          <a:xfrm>
            <a:off x="7705725" y="6435398"/>
            <a:ext cx="4200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</a:rPr>
              <a:t>COMPANY NAME</a:t>
            </a:r>
            <a:endParaRPr lang="ko-KR" alt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B563A77-2922-4829-9A29-439BB5DC00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51346" y="1828800"/>
            <a:ext cx="1775287" cy="3095625"/>
          </a:xfrm>
          <a:effectLst>
            <a:innerShdw blurRad="114300">
              <a:prstClr val="black">
                <a:alpha val="20000"/>
              </a:prstClr>
            </a:innerShdw>
          </a:effectLst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571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36CA823-82DC-4D14-94F5-6124007A1046}"/>
              </a:ext>
            </a:extLst>
          </p:cNvPr>
          <p:cNvSpPr/>
          <p:nvPr userDrawn="1"/>
        </p:nvSpPr>
        <p:spPr>
          <a:xfrm>
            <a:off x="1503273" y="4537461"/>
            <a:ext cx="9289272" cy="118760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809E47B-CC3C-415B-A22B-8F8C30C2E3C6}"/>
              </a:ext>
            </a:extLst>
          </p:cNvPr>
          <p:cNvCxnSpPr/>
          <p:nvPr userDrawn="1"/>
        </p:nvCxnSpPr>
        <p:spPr>
          <a:xfrm>
            <a:off x="381000" y="6367305"/>
            <a:ext cx="11430000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A451364-3AE6-4B4A-910A-DF0B71FF2972}"/>
              </a:ext>
            </a:extLst>
          </p:cNvPr>
          <p:cNvSpPr txBox="1"/>
          <p:nvPr userDrawn="1"/>
        </p:nvSpPr>
        <p:spPr>
          <a:xfrm>
            <a:off x="7705725" y="6435398"/>
            <a:ext cx="4200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</a:rPr>
              <a:t>COMPANY NAME</a:t>
            </a:r>
            <a:endParaRPr lang="ko-KR" alt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6CCE538F-7B23-4F8F-B9EF-AA8F56605173}"/>
              </a:ext>
            </a:extLst>
          </p:cNvPr>
          <p:cNvSpPr/>
          <p:nvPr userDrawn="1"/>
        </p:nvSpPr>
        <p:spPr>
          <a:xfrm>
            <a:off x="1399455" y="2196495"/>
            <a:ext cx="1753320" cy="3727782"/>
          </a:xfrm>
          <a:prstGeom prst="roundRect">
            <a:avLst>
              <a:gd name="adj" fmla="val 10361"/>
            </a:avLst>
          </a:prstGeom>
          <a:solidFill>
            <a:schemeClr val="bg1"/>
          </a:solidFill>
          <a:ln>
            <a:noFill/>
          </a:ln>
          <a:effectLst>
            <a:outerShdw blurRad="254000" sx="102000" sy="102000" algn="ctr" rotWithShape="0">
              <a:prstClr val="black">
                <a:alpha val="1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그림 개체 틀 3">
            <a:extLst>
              <a:ext uri="{FF2B5EF4-FFF2-40B4-BE49-F238E27FC236}">
                <a16:creationId xmlns:a16="http://schemas.microsoft.com/office/drawing/2014/main" id="{559A16BE-0F29-46F9-9B3F-70BAC5A05E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03273" y="2365538"/>
            <a:ext cx="1545684" cy="3359534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046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809E47B-CC3C-415B-A22B-8F8C30C2E3C6}"/>
              </a:ext>
            </a:extLst>
          </p:cNvPr>
          <p:cNvCxnSpPr/>
          <p:nvPr userDrawn="1"/>
        </p:nvCxnSpPr>
        <p:spPr>
          <a:xfrm>
            <a:off x="381000" y="6367305"/>
            <a:ext cx="11430000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A451364-3AE6-4B4A-910A-DF0B71FF2972}"/>
              </a:ext>
            </a:extLst>
          </p:cNvPr>
          <p:cNvSpPr txBox="1"/>
          <p:nvPr userDrawn="1"/>
        </p:nvSpPr>
        <p:spPr>
          <a:xfrm>
            <a:off x="7705725" y="6435398"/>
            <a:ext cx="4200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</a:rPr>
              <a:t>COMPANY NAME</a:t>
            </a:r>
            <a:endParaRPr lang="ko-KR" alt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17D2B5-5EF2-4088-A833-2BABC107ED4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74635" y="2014086"/>
            <a:ext cx="1414914" cy="1414914"/>
          </a:xfrm>
          <a:prstGeom prst="ellipse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12" name="그림 개체 틀 2">
            <a:extLst>
              <a:ext uri="{FF2B5EF4-FFF2-40B4-BE49-F238E27FC236}">
                <a16:creationId xmlns:a16="http://schemas.microsoft.com/office/drawing/2014/main" id="{A7149DAE-2A26-4230-8B6A-0769A9F971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50574" y="2014086"/>
            <a:ext cx="1414914" cy="1414914"/>
          </a:xfrm>
          <a:prstGeom prst="ellipse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CB168BA4-4E84-4F1A-BE36-214E3C06B0C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726513" y="2014086"/>
            <a:ext cx="1414914" cy="1414914"/>
          </a:xfrm>
          <a:prstGeom prst="ellipse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15" name="그림 개체 틀 2">
            <a:extLst>
              <a:ext uri="{FF2B5EF4-FFF2-40B4-BE49-F238E27FC236}">
                <a16:creationId xmlns:a16="http://schemas.microsoft.com/office/drawing/2014/main" id="{1A275B14-83F9-476B-A541-53EB109F90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402451" y="2014086"/>
            <a:ext cx="1414914" cy="1414914"/>
          </a:xfrm>
          <a:prstGeom prst="ellipse">
            <a:avLst/>
          </a:prstGeo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9719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6859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6381A62-4B9A-41B0-AC11-0F9D8D61C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D79F5A-B841-4F57-A492-0F23D5F8A9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A8C790-2408-4BE4-B785-0F4F50445B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D7A5BF-DECD-42B8-B9F7-7B1CC907935D}" type="datetimeFigureOut">
              <a:rPr lang="ko-KR" altLang="en-US" smtClean="0"/>
              <a:t>2019-08-30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5E4D22-7CF0-46DE-BDF8-E774108E35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D09B4E-EC9B-4047-A141-7717AA5619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3FF54-488A-49E6-A06F-3F23928850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701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5" r:id="rId4"/>
    <p:sldLayoutId id="2147483652" r:id="rId5"/>
    <p:sldLayoutId id="2147483653" r:id="rId6"/>
    <p:sldLayoutId id="2147483654" r:id="rId7"/>
    <p:sldLayoutId id="2147483656" r:id="rId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8.wdp"/><Relationship Id="rId7" Type="http://schemas.microsoft.com/office/2007/relationships/hdphoto" Target="../media/hdphoto10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microsoft.com/office/2007/relationships/hdphoto" Target="../media/hdphoto9.wdp"/><Relationship Id="rId4" Type="http://schemas.openxmlformats.org/officeDocument/2006/relationships/image" Target="../media/image12.png"/><Relationship Id="rId9" Type="http://schemas.microsoft.com/office/2007/relationships/hdphoto" Target="../media/hdphoto1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microsoft.com/office/2007/relationships/hdphoto" Target="../media/hdphoto7.wdp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DBEF642B-8D45-4122-89EB-24E0F185889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5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6806" b="8194"/>
          <a:stretch/>
        </p:blipFill>
        <p:spPr>
          <a:xfrm>
            <a:off x="0" y="1"/>
            <a:ext cx="12192000" cy="6858000"/>
          </a:xfrm>
        </p:spPr>
      </p:pic>
      <p:sp>
        <p:nvSpPr>
          <p:cNvPr id="48" name="직사각형 47">
            <a:extLst>
              <a:ext uri="{FF2B5EF4-FFF2-40B4-BE49-F238E27FC236}">
                <a16:creationId xmlns:a16="http://schemas.microsoft.com/office/drawing/2014/main" id="{9DC59379-DE7E-4D3F-8381-DB377C1F08EF}"/>
              </a:ext>
            </a:extLst>
          </p:cNvPr>
          <p:cNvSpPr/>
          <p:nvPr/>
        </p:nvSpPr>
        <p:spPr>
          <a:xfrm>
            <a:off x="1" y="0"/>
            <a:ext cx="12192000" cy="6857998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C9D8E1BB-9EEF-4C2D-93B7-1B269B7E916E}"/>
              </a:ext>
            </a:extLst>
          </p:cNvPr>
          <p:cNvGrpSpPr/>
          <p:nvPr/>
        </p:nvGrpSpPr>
        <p:grpSpPr>
          <a:xfrm>
            <a:off x="3857241" y="0"/>
            <a:ext cx="4477519" cy="6858000"/>
            <a:chOff x="3796562" y="0"/>
            <a:chExt cx="4477519" cy="6858000"/>
          </a:xfrm>
        </p:grpSpPr>
        <p:sp>
          <p:nvSpPr>
            <p:cNvPr id="55" name="자유형: 도형 54">
              <a:extLst>
                <a:ext uri="{FF2B5EF4-FFF2-40B4-BE49-F238E27FC236}">
                  <a16:creationId xmlns:a16="http://schemas.microsoft.com/office/drawing/2014/main" id="{F2D034FD-9E34-4D27-950E-108A071C27EC}"/>
                </a:ext>
              </a:extLst>
            </p:cNvPr>
            <p:cNvSpPr/>
            <p:nvPr/>
          </p:nvSpPr>
          <p:spPr>
            <a:xfrm>
              <a:off x="3796562" y="0"/>
              <a:ext cx="2939988" cy="5514976"/>
            </a:xfrm>
            <a:custGeom>
              <a:avLst/>
              <a:gdLst>
                <a:gd name="connsiteX0" fmla="*/ 0 w 2939988"/>
                <a:gd name="connsiteY0" fmla="*/ 0 h 5514976"/>
                <a:gd name="connsiteX1" fmla="*/ 2939988 w 2939988"/>
                <a:gd name="connsiteY1" fmla="*/ 0 h 5514976"/>
                <a:gd name="connsiteX2" fmla="*/ 2939987 w 2939988"/>
                <a:gd name="connsiteY2" fmla="*/ 4044982 h 5514976"/>
                <a:gd name="connsiteX3" fmla="*/ 1469993 w 2939988"/>
                <a:gd name="connsiteY3" fmla="*/ 5514976 h 5514976"/>
                <a:gd name="connsiteX4" fmla="*/ 1469994 w 2939988"/>
                <a:gd name="connsiteY4" fmla="*/ 5514975 h 5514976"/>
                <a:gd name="connsiteX5" fmla="*/ 0 w 2939988"/>
                <a:gd name="connsiteY5" fmla="*/ 4044981 h 551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9988" h="5514976">
                  <a:moveTo>
                    <a:pt x="0" y="0"/>
                  </a:moveTo>
                  <a:lnTo>
                    <a:pt x="2939988" y="0"/>
                  </a:lnTo>
                  <a:lnTo>
                    <a:pt x="2939987" y="4044982"/>
                  </a:lnTo>
                  <a:cubicBezTo>
                    <a:pt x="2939987" y="4856837"/>
                    <a:pt x="2281848" y="5514976"/>
                    <a:pt x="1469993" y="5514976"/>
                  </a:cubicBezTo>
                  <a:lnTo>
                    <a:pt x="1469994" y="5514975"/>
                  </a:lnTo>
                  <a:cubicBezTo>
                    <a:pt x="658139" y="5514975"/>
                    <a:pt x="0" y="4856836"/>
                    <a:pt x="0" y="4044981"/>
                  </a:cubicBezTo>
                  <a:close/>
                </a:path>
              </a:pathLst>
            </a:custGeom>
            <a:gradFill flip="none" rotWithShape="1">
              <a:gsLst>
                <a:gs pos="17000">
                  <a:schemeClr val="bg1">
                    <a:alpha val="13000"/>
                  </a:schemeClr>
                </a:gs>
                <a:gs pos="100000">
                  <a:schemeClr val="bg1">
                    <a:alpha val="2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6" name="자유형: 도형 55">
              <a:extLst>
                <a:ext uri="{FF2B5EF4-FFF2-40B4-BE49-F238E27FC236}">
                  <a16:creationId xmlns:a16="http://schemas.microsoft.com/office/drawing/2014/main" id="{D608ADB3-2D37-4955-9AA6-E11EBDCA2CAA}"/>
                </a:ext>
              </a:extLst>
            </p:cNvPr>
            <p:cNvSpPr/>
            <p:nvPr/>
          </p:nvSpPr>
          <p:spPr>
            <a:xfrm flipV="1">
              <a:off x="5334093" y="1343024"/>
              <a:ext cx="2939988" cy="5514976"/>
            </a:xfrm>
            <a:custGeom>
              <a:avLst/>
              <a:gdLst>
                <a:gd name="connsiteX0" fmla="*/ 0 w 2939988"/>
                <a:gd name="connsiteY0" fmla="*/ 0 h 5514976"/>
                <a:gd name="connsiteX1" fmla="*/ 2939988 w 2939988"/>
                <a:gd name="connsiteY1" fmla="*/ 0 h 5514976"/>
                <a:gd name="connsiteX2" fmla="*/ 2939987 w 2939988"/>
                <a:gd name="connsiteY2" fmla="*/ 4044982 h 5514976"/>
                <a:gd name="connsiteX3" fmla="*/ 1469993 w 2939988"/>
                <a:gd name="connsiteY3" fmla="*/ 5514976 h 5514976"/>
                <a:gd name="connsiteX4" fmla="*/ 1469994 w 2939988"/>
                <a:gd name="connsiteY4" fmla="*/ 5514975 h 5514976"/>
                <a:gd name="connsiteX5" fmla="*/ 0 w 2939988"/>
                <a:gd name="connsiteY5" fmla="*/ 4044981 h 551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9988" h="5514976">
                  <a:moveTo>
                    <a:pt x="0" y="0"/>
                  </a:moveTo>
                  <a:lnTo>
                    <a:pt x="2939988" y="0"/>
                  </a:lnTo>
                  <a:lnTo>
                    <a:pt x="2939987" y="4044982"/>
                  </a:lnTo>
                  <a:cubicBezTo>
                    <a:pt x="2939987" y="4856837"/>
                    <a:pt x="2281848" y="5514976"/>
                    <a:pt x="1469993" y="5514976"/>
                  </a:cubicBezTo>
                  <a:lnTo>
                    <a:pt x="1469994" y="5514975"/>
                  </a:lnTo>
                  <a:cubicBezTo>
                    <a:pt x="658139" y="5514975"/>
                    <a:pt x="0" y="4856836"/>
                    <a:pt x="0" y="4044981"/>
                  </a:cubicBezTo>
                  <a:close/>
                </a:path>
              </a:pathLst>
            </a:custGeom>
            <a:gradFill flip="none" rotWithShape="1">
              <a:gsLst>
                <a:gs pos="17000">
                  <a:schemeClr val="bg1">
                    <a:alpha val="13000"/>
                  </a:schemeClr>
                </a:gs>
                <a:gs pos="100000">
                  <a:schemeClr val="bg1">
                    <a:alpha val="2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D65D75A-B880-4926-9C2E-9C068A6944CF}"/>
              </a:ext>
            </a:extLst>
          </p:cNvPr>
          <p:cNvSpPr txBox="1"/>
          <p:nvPr/>
        </p:nvSpPr>
        <p:spPr>
          <a:xfrm>
            <a:off x="929481" y="2984989"/>
            <a:ext cx="103330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</a:rPr>
              <a:t>Presentation </a:t>
            </a:r>
            <a:r>
              <a:rPr lang="en-US" altLang="ko-KR" sz="4400" dirty="0">
                <a:solidFill>
                  <a:schemeClr val="bg1"/>
                </a:solidFill>
              </a:rPr>
              <a:t>Template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70F6BE0-66AE-4542-BC8E-F0172D7157A3}"/>
              </a:ext>
            </a:extLst>
          </p:cNvPr>
          <p:cNvGrpSpPr/>
          <p:nvPr/>
        </p:nvGrpSpPr>
        <p:grpSpPr>
          <a:xfrm>
            <a:off x="5427663" y="6166383"/>
            <a:ext cx="1335600" cy="338400"/>
            <a:chOff x="5427663" y="6166383"/>
            <a:chExt cx="1335600" cy="338400"/>
          </a:xfrm>
        </p:grpSpPr>
        <p:sp>
          <p:nvSpPr>
            <p:cNvPr id="22" name="AutoShape 3">
              <a:extLst>
                <a:ext uri="{FF2B5EF4-FFF2-40B4-BE49-F238E27FC236}">
                  <a16:creationId xmlns:a16="http://schemas.microsoft.com/office/drawing/2014/main" id="{241A2735-4A96-402C-8C87-4F227FC0BEEB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5429245" y="6166383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B1E00031-0AB7-43F6-905B-762B4BC1B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8635" y="6341793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20228FD8-D467-4B8D-8B90-DE83EA5E4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26748" y="6334031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A481829B-9CDA-450A-8178-D2A14419EC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71057" y="6337135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0DE40154-D04D-4926-AFD0-5F08A45892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13784" y="6334031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24A3373A-2C8A-4879-9318-00B064D266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16644" y="6374390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C792CA0A-27D8-4D4A-AED9-D4C336909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3814" y="6343344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98B67C58-6E8A-41CD-A78A-958C7743F1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17312" y="6375943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E3F69798-E6C7-4BDF-940A-5883B10AF1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843" y="6375943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13">
              <a:extLst>
                <a:ext uri="{FF2B5EF4-FFF2-40B4-BE49-F238E27FC236}">
                  <a16:creationId xmlns:a16="http://schemas.microsoft.com/office/drawing/2014/main" id="{ADB87B61-6415-42A5-99D0-71D87E394C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67342" y="6334031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14">
              <a:extLst>
                <a:ext uri="{FF2B5EF4-FFF2-40B4-BE49-F238E27FC236}">
                  <a16:creationId xmlns:a16="http://schemas.microsoft.com/office/drawing/2014/main" id="{350418AE-3EA6-4CF3-9894-7E6451D9E8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55960" y="6375943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15">
              <a:extLst>
                <a:ext uri="{FF2B5EF4-FFF2-40B4-BE49-F238E27FC236}">
                  <a16:creationId xmlns:a16="http://schemas.microsoft.com/office/drawing/2014/main" id="{B7472360-9D1D-4300-BF25-6C65C0599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4072" y="6375943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46C922EA-629C-4D58-82A1-C57EF23FD1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01546" y="6375943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17">
              <a:extLst>
                <a:ext uri="{FF2B5EF4-FFF2-40B4-BE49-F238E27FC236}">
                  <a16:creationId xmlns:a16="http://schemas.microsoft.com/office/drawing/2014/main" id="{EB388EB2-459A-47E6-AEFD-FBE318DE97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18">
              <a:extLst>
                <a:ext uri="{FF2B5EF4-FFF2-40B4-BE49-F238E27FC236}">
                  <a16:creationId xmlns:a16="http://schemas.microsoft.com/office/drawing/2014/main" id="{8F75C1D8-74EF-42DC-AF6E-E19B270867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9">
              <a:extLst>
                <a:ext uri="{FF2B5EF4-FFF2-40B4-BE49-F238E27FC236}">
                  <a16:creationId xmlns:a16="http://schemas.microsoft.com/office/drawing/2014/main" id="{383D5F83-E959-4F94-A389-EF128BF25F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7663" y="6259521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20">
              <a:extLst>
                <a:ext uri="{FF2B5EF4-FFF2-40B4-BE49-F238E27FC236}">
                  <a16:creationId xmlns:a16="http://schemas.microsoft.com/office/drawing/2014/main" id="{50830D93-DF14-4A3A-871C-BC008C2EB8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2410" y="6349554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21">
              <a:extLst>
                <a:ext uri="{FF2B5EF4-FFF2-40B4-BE49-F238E27FC236}">
                  <a16:creationId xmlns:a16="http://schemas.microsoft.com/office/drawing/2014/main" id="{72F27955-ED24-4400-B752-53502A43C0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2745" y="6166383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CDE5900F-C94A-4D24-B0E3-2B434BB01E34}"/>
              </a:ext>
            </a:extLst>
          </p:cNvPr>
          <p:cNvSpPr txBox="1"/>
          <p:nvPr/>
        </p:nvSpPr>
        <p:spPr>
          <a:xfrm>
            <a:off x="2371725" y="3759505"/>
            <a:ext cx="7448550" cy="276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900" dirty="0">
                <a:solidFill>
                  <a:schemeClr val="bg1"/>
                </a:solidFill>
              </a:rPr>
              <a:t>Lorem ipsum dolor sit </a:t>
            </a:r>
            <a:r>
              <a:rPr lang="en-US" altLang="ko-KR" sz="900" dirty="0" err="1">
                <a:solidFill>
                  <a:schemeClr val="bg1"/>
                </a:solidFill>
              </a:rPr>
              <a:t>amet</a:t>
            </a:r>
            <a:r>
              <a:rPr lang="en-US" altLang="ko-KR" sz="900" dirty="0">
                <a:solidFill>
                  <a:schemeClr val="bg1"/>
                </a:solidFill>
              </a:rPr>
              <a:t>, nihil </a:t>
            </a:r>
            <a:r>
              <a:rPr lang="en-US" altLang="ko-KR" sz="900" dirty="0" err="1">
                <a:solidFill>
                  <a:schemeClr val="bg1"/>
                </a:solidFill>
              </a:rPr>
              <a:t>dolores</a:t>
            </a:r>
            <a:r>
              <a:rPr lang="en-US" altLang="ko-KR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phaedrum</a:t>
            </a:r>
            <a:r>
              <a:rPr lang="en-US" altLang="ko-KR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ea</a:t>
            </a:r>
            <a:r>
              <a:rPr lang="en-US" altLang="ko-KR" sz="900" dirty="0">
                <a:solidFill>
                  <a:schemeClr val="bg1"/>
                </a:solidFill>
              </a:rPr>
              <a:t> sit. </a:t>
            </a:r>
            <a:r>
              <a:rPr lang="en-US" altLang="ko-KR" sz="900" dirty="0" err="1">
                <a:solidFill>
                  <a:schemeClr val="bg1"/>
                </a:solidFill>
              </a:rPr>
              <a:t>Ullum</a:t>
            </a:r>
            <a:r>
              <a:rPr lang="en-US" altLang="ko-KR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assum</a:t>
            </a:r>
            <a:r>
              <a:rPr lang="en-US" altLang="ko-KR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verear</a:t>
            </a:r>
            <a:r>
              <a:rPr lang="en-US" altLang="ko-KR" sz="900" dirty="0">
                <a:solidFill>
                  <a:schemeClr val="bg1"/>
                </a:solidFill>
              </a:rPr>
              <a:t> ex cum, </a:t>
            </a:r>
            <a:r>
              <a:rPr lang="en-US" altLang="ko-KR" sz="900" dirty="0" err="1">
                <a:solidFill>
                  <a:schemeClr val="bg1"/>
                </a:solidFill>
              </a:rPr>
              <a:t>ei</a:t>
            </a:r>
            <a:r>
              <a:rPr lang="en-US" altLang="ko-KR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assum</a:t>
            </a:r>
            <a:r>
              <a:rPr lang="en-US" altLang="ko-KR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incorrupte</a:t>
            </a:r>
            <a:r>
              <a:rPr lang="en-US" altLang="ko-KR" sz="900" dirty="0">
                <a:solidFill>
                  <a:schemeClr val="bg1"/>
                </a:solidFill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</a:rPr>
              <a:t>mel</a:t>
            </a:r>
            <a:r>
              <a:rPr lang="en-US" altLang="ko-KR" sz="900" dirty="0">
                <a:solidFill>
                  <a:schemeClr val="bg1"/>
                </a:solidFill>
              </a:rPr>
              <a:t> in.</a:t>
            </a:r>
            <a:endParaRPr lang="ko-KR" altLang="en-US" sz="900" dirty="0">
              <a:solidFill>
                <a:schemeClr val="bg1"/>
              </a:solidFill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842C982D-4016-4C64-A28D-8838D43FDBE8}"/>
              </a:ext>
            </a:extLst>
          </p:cNvPr>
          <p:cNvCxnSpPr>
            <a:cxnSpLocks/>
          </p:cNvCxnSpPr>
          <p:nvPr/>
        </p:nvCxnSpPr>
        <p:spPr>
          <a:xfrm flipV="1">
            <a:off x="0" y="3400399"/>
            <a:ext cx="2447925" cy="1"/>
          </a:xfrm>
          <a:prstGeom prst="line">
            <a:avLst/>
          </a:prstGeom>
          <a:ln>
            <a:solidFill>
              <a:schemeClr val="bg2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3D2EBF4A-99DC-4CAA-82C7-2C44398E105E}"/>
              </a:ext>
            </a:extLst>
          </p:cNvPr>
          <p:cNvCxnSpPr>
            <a:cxnSpLocks/>
          </p:cNvCxnSpPr>
          <p:nvPr/>
        </p:nvCxnSpPr>
        <p:spPr>
          <a:xfrm flipV="1">
            <a:off x="9744075" y="3400399"/>
            <a:ext cx="2447925" cy="1"/>
          </a:xfrm>
          <a:prstGeom prst="line">
            <a:avLst/>
          </a:prstGeom>
          <a:ln>
            <a:solidFill>
              <a:schemeClr val="bg2">
                <a:alpha val="38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3084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666750" y="596384"/>
            <a:ext cx="1085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200" b="1" dirty="0"/>
              <a:t>Products </a:t>
            </a:r>
            <a:r>
              <a:rPr lang="ko-KR" altLang="en-US" sz="3200" dirty="0" err="1"/>
              <a:t>Status</a:t>
            </a:r>
            <a:endParaRPr lang="ko-KR" alt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1051213" y="1203086"/>
            <a:ext cx="1015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pic>
        <p:nvPicPr>
          <p:cNvPr id="10" name="그림 개체 틀 9">
            <a:extLst>
              <a:ext uri="{FF2B5EF4-FFF2-40B4-BE49-F238E27FC236}">
                <a16:creationId xmlns:a16="http://schemas.microsoft.com/office/drawing/2014/main" id="{C0AB6541-C801-4106-B164-CE5D85543589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9" r="56445"/>
          <a:stretch/>
        </p:blipFill>
        <p:spPr>
          <a:xfrm>
            <a:off x="1503273" y="2365538"/>
            <a:ext cx="1545684" cy="3359534"/>
          </a:xfr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A8911755-FAC1-48BE-93C1-0CC2F9601837}"/>
              </a:ext>
            </a:extLst>
          </p:cNvPr>
          <p:cNvGrpSpPr/>
          <p:nvPr/>
        </p:nvGrpSpPr>
        <p:grpSpPr>
          <a:xfrm>
            <a:off x="6874798" y="2351484"/>
            <a:ext cx="316790" cy="303248"/>
            <a:chOff x="3707934" y="2364539"/>
            <a:chExt cx="369116" cy="353337"/>
          </a:xfrm>
        </p:grpSpPr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0A27102F-1384-4A79-B16F-6928EE0BDF5D}"/>
                </a:ext>
              </a:extLst>
            </p:cNvPr>
            <p:cNvSpPr/>
            <p:nvPr/>
          </p:nvSpPr>
          <p:spPr>
            <a:xfrm>
              <a:off x="3707934" y="2365538"/>
              <a:ext cx="352338" cy="3523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Freeform 1632">
              <a:extLst>
                <a:ext uri="{FF2B5EF4-FFF2-40B4-BE49-F238E27FC236}">
                  <a16:creationId xmlns:a16="http://schemas.microsoft.com/office/drawing/2014/main" id="{3F37C0A7-2787-4DBA-9296-AABA9BB33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137" y="2364539"/>
              <a:ext cx="315913" cy="276225"/>
            </a:xfrm>
            <a:custGeom>
              <a:avLst/>
              <a:gdLst>
                <a:gd name="T0" fmla="*/ 93 w 95"/>
                <a:gd name="T1" fmla="*/ 0 h 83"/>
                <a:gd name="T2" fmla="*/ 92 w 95"/>
                <a:gd name="T3" fmla="*/ 0 h 83"/>
                <a:gd name="T4" fmla="*/ 88 w 95"/>
                <a:gd name="T5" fmla="*/ 1 h 83"/>
                <a:gd name="T6" fmla="*/ 31 w 95"/>
                <a:gd name="T7" fmla="*/ 58 h 83"/>
                <a:gd name="T8" fmla="*/ 17 w 95"/>
                <a:gd name="T9" fmla="*/ 41 h 83"/>
                <a:gd name="T10" fmla="*/ 7 w 95"/>
                <a:gd name="T11" fmla="*/ 45 h 83"/>
                <a:gd name="T12" fmla="*/ 0 w 95"/>
                <a:gd name="T13" fmla="*/ 52 h 83"/>
                <a:gd name="T14" fmla="*/ 6 w 95"/>
                <a:gd name="T15" fmla="*/ 49 h 83"/>
                <a:gd name="T16" fmla="*/ 12 w 95"/>
                <a:gd name="T17" fmla="*/ 55 h 83"/>
                <a:gd name="T18" fmla="*/ 20 w 95"/>
                <a:gd name="T19" fmla="*/ 66 h 83"/>
                <a:gd name="T20" fmla="*/ 24 w 95"/>
                <a:gd name="T21" fmla="*/ 75 h 83"/>
                <a:gd name="T22" fmla="*/ 30 w 95"/>
                <a:gd name="T23" fmla="*/ 81 h 83"/>
                <a:gd name="T24" fmla="*/ 40 w 95"/>
                <a:gd name="T25" fmla="*/ 73 h 83"/>
                <a:gd name="T26" fmla="*/ 82 w 95"/>
                <a:gd name="T27" fmla="*/ 12 h 83"/>
                <a:gd name="T28" fmla="*/ 87 w 95"/>
                <a:gd name="T29" fmla="*/ 6 h 83"/>
                <a:gd name="T30" fmla="*/ 93 w 95"/>
                <a:gd name="T31" fmla="*/ 1 h 83"/>
                <a:gd name="T32" fmla="*/ 95 w 95"/>
                <a:gd name="T33" fmla="*/ 1 h 83"/>
                <a:gd name="T34" fmla="*/ 93 w 95"/>
                <a:gd name="T3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5" h="83">
                  <a:moveTo>
                    <a:pt x="93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91" y="0"/>
                    <a:pt x="90" y="0"/>
                    <a:pt x="88" y="1"/>
                  </a:cubicBezTo>
                  <a:cubicBezTo>
                    <a:pt x="66" y="7"/>
                    <a:pt x="33" y="56"/>
                    <a:pt x="31" y="58"/>
                  </a:cubicBezTo>
                  <a:cubicBezTo>
                    <a:pt x="30" y="57"/>
                    <a:pt x="21" y="41"/>
                    <a:pt x="17" y="41"/>
                  </a:cubicBezTo>
                  <a:cubicBezTo>
                    <a:pt x="13" y="40"/>
                    <a:pt x="10" y="42"/>
                    <a:pt x="7" y="45"/>
                  </a:cubicBezTo>
                  <a:cubicBezTo>
                    <a:pt x="5" y="47"/>
                    <a:pt x="2" y="49"/>
                    <a:pt x="0" y="52"/>
                  </a:cubicBezTo>
                  <a:cubicBezTo>
                    <a:pt x="1" y="50"/>
                    <a:pt x="3" y="48"/>
                    <a:pt x="6" y="49"/>
                  </a:cubicBezTo>
                  <a:cubicBezTo>
                    <a:pt x="9" y="50"/>
                    <a:pt x="10" y="53"/>
                    <a:pt x="12" y="55"/>
                  </a:cubicBezTo>
                  <a:cubicBezTo>
                    <a:pt x="15" y="58"/>
                    <a:pt x="17" y="62"/>
                    <a:pt x="20" y="66"/>
                  </a:cubicBezTo>
                  <a:cubicBezTo>
                    <a:pt x="21" y="68"/>
                    <a:pt x="23" y="72"/>
                    <a:pt x="24" y="75"/>
                  </a:cubicBezTo>
                  <a:cubicBezTo>
                    <a:pt x="26" y="77"/>
                    <a:pt x="26" y="80"/>
                    <a:pt x="30" y="81"/>
                  </a:cubicBezTo>
                  <a:cubicBezTo>
                    <a:pt x="35" y="83"/>
                    <a:pt x="39" y="77"/>
                    <a:pt x="40" y="73"/>
                  </a:cubicBezTo>
                  <a:cubicBezTo>
                    <a:pt x="45" y="51"/>
                    <a:pt x="78" y="15"/>
                    <a:pt x="82" y="12"/>
                  </a:cubicBezTo>
                  <a:cubicBezTo>
                    <a:pt x="84" y="10"/>
                    <a:pt x="86" y="8"/>
                    <a:pt x="87" y="6"/>
                  </a:cubicBezTo>
                  <a:cubicBezTo>
                    <a:pt x="89" y="5"/>
                    <a:pt x="91" y="3"/>
                    <a:pt x="93" y="1"/>
                  </a:cubicBezTo>
                  <a:cubicBezTo>
                    <a:pt x="94" y="1"/>
                    <a:pt x="94" y="0"/>
                    <a:pt x="95" y="1"/>
                  </a:cubicBezTo>
                  <a:cubicBezTo>
                    <a:pt x="94" y="0"/>
                    <a:pt x="93" y="0"/>
                    <a:pt x="9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D784C771-A0ED-4210-8F57-516C93B33AB2}"/>
              </a:ext>
            </a:extLst>
          </p:cNvPr>
          <p:cNvGrpSpPr/>
          <p:nvPr/>
        </p:nvGrpSpPr>
        <p:grpSpPr>
          <a:xfrm>
            <a:off x="6874799" y="3096646"/>
            <a:ext cx="316788" cy="302818"/>
            <a:chOff x="3707934" y="3090686"/>
            <a:chExt cx="369116" cy="352838"/>
          </a:xfrm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EECDC304-F888-4A5C-8F69-D4B299AC2D01}"/>
                </a:ext>
              </a:extLst>
            </p:cNvPr>
            <p:cNvSpPr/>
            <p:nvPr/>
          </p:nvSpPr>
          <p:spPr>
            <a:xfrm>
              <a:off x="3707934" y="3091186"/>
              <a:ext cx="352338" cy="35233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Freeform 1632">
              <a:extLst>
                <a:ext uri="{FF2B5EF4-FFF2-40B4-BE49-F238E27FC236}">
                  <a16:creationId xmlns:a16="http://schemas.microsoft.com/office/drawing/2014/main" id="{BF547685-E969-4181-87A8-A59E91304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137" y="3090686"/>
              <a:ext cx="315913" cy="276225"/>
            </a:xfrm>
            <a:custGeom>
              <a:avLst/>
              <a:gdLst>
                <a:gd name="T0" fmla="*/ 93 w 95"/>
                <a:gd name="T1" fmla="*/ 0 h 83"/>
                <a:gd name="T2" fmla="*/ 92 w 95"/>
                <a:gd name="T3" fmla="*/ 0 h 83"/>
                <a:gd name="T4" fmla="*/ 88 w 95"/>
                <a:gd name="T5" fmla="*/ 1 h 83"/>
                <a:gd name="T6" fmla="*/ 31 w 95"/>
                <a:gd name="T7" fmla="*/ 58 h 83"/>
                <a:gd name="T8" fmla="*/ 17 w 95"/>
                <a:gd name="T9" fmla="*/ 41 h 83"/>
                <a:gd name="T10" fmla="*/ 7 w 95"/>
                <a:gd name="T11" fmla="*/ 45 h 83"/>
                <a:gd name="T12" fmla="*/ 0 w 95"/>
                <a:gd name="T13" fmla="*/ 52 h 83"/>
                <a:gd name="T14" fmla="*/ 6 w 95"/>
                <a:gd name="T15" fmla="*/ 49 h 83"/>
                <a:gd name="T16" fmla="*/ 12 w 95"/>
                <a:gd name="T17" fmla="*/ 55 h 83"/>
                <a:gd name="T18" fmla="*/ 20 w 95"/>
                <a:gd name="T19" fmla="*/ 66 h 83"/>
                <a:gd name="T20" fmla="*/ 24 w 95"/>
                <a:gd name="T21" fmla="*/ 75 h 83"/>
                <a:gd name="T22" fmla="*/ 30 w 95"/>
                <a:gd name="T23" fmla="*/ 81 h 83"/>
                <a:gd name="T24" fmla="*/ 40 w 95"/>
                <a:gd name="T25" fmla="*/ 73 h 83"/>
                <a:gd name="T26" fmla="*/ 82 w 95"/>
                <a:gd name="T27" fmla="*/ 12 h 83"/>
                <a:gd name="T28" fmla="*/ 87 w 95"/>
                <a:gd name="T29" fmla="*/ 6 h 83"/>
                <a:gd name="T30" fmla="*/ 93 w 95"/>
                <a:gd name="T31" fmla="*/ 1 h 83"/>
                <a:gd name="T32" fmla="*/ 95 w 95"/>
                <a:gd name="T33" fmla="*/ 1 h 83"/>
                <a:gd name="T34" fmla="*/ 93 w 95"/>
                <a:gd name="T3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5" h="83">
                  <a:moveTo>
                    <a:pt x="93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91" y="0"/>
                    <a:pt x="90" y="0"/>
                    <a:pt x="88" y="1"/>
                  </a:cubicBezTo>
                  <a:cubicBezTo>
                    <a:pt x="66" y="7"/>
                    <a:pt x="33" y="56"/>
                    <a:pt x="31" y="58"/>
                  </a:cubicBezTo>
                  <a:cubicBezTo>
                    <a:pt x="30" y="57"/>
                    <a:pt x="21" y="41"/>
                    <a:pt x="17" y="41"/>
                  </a:cubicBezTo>
                  <a:cubicBezTo>
                    <a:pt x="13" y="40"/>
                    <a:pt x="10" y="42"/>
                    <a:pt x="7" y="45"/>
                  </a:cubicBezTo>
                  <a:cubicBezTo>
                    <a:pt x="5" y="47"/>
                    <a:pt x="2" y="49"/>
                    <a:pt x="0" y="52"/>
                  </a:cubicBezTo>
                  <a:cubicBezTo>
                    <a:pt x="1" y="50"/>
                    <a:pt x="3" y="48"/>
                    <a:pt x="6" y="49"/>
                  </a:cubicBezTo>
                  <a:cubicBezTo>
                    <a:pt x="9" y="50"/>
                    <a:pt x="10" y="53"/>
                    <a:pt x="12" y="55"/>
                  </a:cubicBezTo>
                  <a:cubicBezTo>
                    <a:pt x="15" y="58"/>
                    <a:pt x="17" y="62"/>
                    <a:pt x="20" y="66"/>
                  </a:cubicBezTo>
                  <a:cubicBezTo>
                    <a:pt x="21" y="68"/>
                    <a:pt x="23" y="72"/>
                    <a:pt x="24" y="75"/>
                  </a:cubicBezTo>
                  <a:cubicBezTo>
                    <a:pt x="26" y="77"/>
                    <a:pt x="26" y="80"/>
                    <a:pt x="30" y="81"/>
                  </a:cubicBezTo>
                  <a:cubicBezTo>
                    <a:pt x="35" y="83"/>
                    <a:pt x="39" y="77"/>
                    <a:pt x="40" y="73"/>
                  </a:cubicBezTo>
                  <a:cubicBezTo>
                    <a:pt x="45" y="51"/>
                    <a:pt x="78" y="15"/>
                    <a:pt x="82" y="12"/>
                  </a:cubicBezTo>
                  <a:cubicBezTo>
                    <a:pt x="84" y="10"/>
                    <a:pt x="86" y="8"/>
                    <a:pt x="87" y="6"/>
                  </a:cubicBezTo>
                  <a:cubicBezTo>
                    <a:pt x="89" y="5"/>
                    <a:pt x="91" y="3"/>
                    <a:pt x="93" y="1"/>
                  </a:cubicBezTo>
                  <a:cubicBezTo>
                    <a:pt x="94" y="1"/>
                    <a:pt x="94" y="0"/>
                    <a:pt x="95" y="1"/>
                  </a:cubicBezTo>
                  <a:cubicBezTo>
                    <a:pt x="94" y="0"/>
                    <a:pt x="93" y="0"/>
                    <a:pt x="9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2F7B4C0-8FB9-41B3-9528-75E454D39ADA}"/>
              </a:ext>
            </a:extLst>
          </p:cNvPr>
          <p:cNvGrpSpPr/>
          <p:nvPr/>
        </p:nvGrpSpPr>
        <p:grpSpPr>
          <a:xfrm>
            <a:off x="6874799" y="3841343"/>
            <a:ext cx="316788" cy="302818"/>
            <a:chOff x="3707934" y="3816333"/>
            <a:chExt cx="369116" cy="352838"/>
          </a:xfrm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EAA747BE-0404-47F5-A860-F5CD398BCE97}"/>
                </a:ext>
              </a:extLst>
            </p:cNvPr>
            <p:cNvSpPr/>
            <p:nvPr/>
          </p:nvSpPr>
          <p:spPr>
            <a:xfrm>
              <a:off x="3707934" y="3816833"/>
              <a:ext cx="352338" cy="35233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Freeform 1632">
              <a:extLst>
                <a:ext uri="{FF2B5EF4-FFF2-40B4-BE49-F238E27FC236}">
                  <a16:creationId xmlns:a16="http://schemas.microsoft.com/office/drawing/2014/main" id="{40AB5BB4-7F5D-4B30-AAE2-383053AED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1137" y="3816333"/>
              <a:ext cx="315913" cy="276225"/>
            </a:xfrm>
            <a:custGeom>
              <a:avLst/>
              <a:gdLst>
                <a:gd name="T0" fmla="*/ 93 w 95"/>
                <a:gd name="T1" fmla="*/ 0 h 83"/>
                <a:gd name="T2" fmla="*/ 92 w 95"/>
                <a:gd name="T3" fmla="*/ 0 h 83"/>
                <a:gd name="T4" fmla="*/ 88 w 95"/>
                <a:gd name="T5" fmla="*/ 1 h 83"/>
                <a:gd name="T6" fmla="*/ 31 w 95"/>
                <a:gd name="T7" fmla="*/ 58 h 83"/>
                <a:gd name="T8" fmla="*/ 17 w 95"/>
                <a:gd name="T9" fmla="*/ 41 h 83"/>
                <a:gd name="T10" fmla="*/ 7 w 95"/>
                <a:gd name="T11" fmla="*/ 45 h 83"/>
                <a:gd name="T12" fmla="*/ 0 w 95"/>
                <a:gd name="T13" fmla="*/ 52 h 83"/>
                <a:gd name="T14" fmla="*/ 6 w 95"/>
                <a:gd name="T15" fmla="*/ 49 h 83"/>
                <a:gd name="T16" fmla="*/ 12 w 95"/>
                <a:gd name="T17" fmla="*/ 55 h 83"/>
                <a:gd name="T18" fmla="*/ 20 w 95"/>
                <a:gd name="T19" fmla="*/ 66 h 83"/>
                <a:gd name="T20" fmla="*/ 24 w 95"/>
                <a:gd name="T21" fmla="*/ 75 h 83"/>
                <a:gd name="T22" fmla="*/ 30 w 95"/>
                <a:gd name="T23" fmla="*/ 81 h 83"/>
                <a:gd name="T24" fmla="*/ 40 w 95"/>
                <a:gd name="T25" fmla="*/ 73 h 83"/>
                <a:gd name="T26" fmla="*/ 82 w 95"/>
                <a:gd name="T27" fmla="*/ 12 h 83"/>
                <a:gd name="T28" fmla="*/ 87 w 95"/>
                <a:gd name="T29" fmla="*/ 6 h 83"/>
                <a:gd name="T30" fmla="*/ 93 w 95"/>
                <a:gd name="T31" fmla="*/ 1 h 83"/>
                <a:gd name="T32" fmla="*/ 95 w 95"/>
                <a:gd name="T33" fmla="*/ 1 h 83"/>
                <a:gd name="T34" fmla="*/ 93 w 95"/>
                <a:gd name="T3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5" h="83">
                  <a:moveTo>
                    <a:pt x="93" y="0"/>
                  </a:moveTo>
                  <a:cubicBezTo>
                    <a:pt x="92" y="0"/>
                    <a:pt x="92" y="0"/>
                    <a:pt x="92" y="0"/>
                  </a:cubicBezTo>
                  <a:cubicBezTo>
                    <a:pt x="91" y="0"/>
                    <a:pt x="90" y="0"/>
                    <a:pt x="88" y="1"/>
                  </a:cubicBezTo>
                  <a:cubicBezTo>
                    <a:pt x="66" y="7"/>
                    <a:pt x="33" y="56"/>
                    <a:pt x="31" y="58"/>
                  </a:cubicBezTo>
                  <a:cubicBezTo>
                    <a:pt x="30" y="57"/>
                    <a:pt x="21" y="41"/>
                    <a:pt x="17" y="41"/>
                  </a:cubicBezTo>
                  <a:cubicBezTo>
                    <a:pt x="13" y="40"/>
                    <a:pt x="10" y="42"/>
                    <a:pt x="7" y="45"/>
                  </a:cubicBezTo>
                  <a:cubicBezTo>
                    <a:pt x="5" y="47"/>
                    <a:pt x="2" y="49"/>
                    <a:pt x="0" y="52"/>
                  </a:cubicBezTo>
                  <a:cubicBezTo>
                    <a:pt x="1" y="50"/>
                    <a:pt x="3" y="48"/>
                    <a:pt x="6" y="49"/>
                  </a:cubicBezTo>
                  <a:cubicBezTo>
                    <a:pt x="9" y="50"/>
                    <a:pt x="10" y="53"/>
                    <a:pt x="12" y="55"/>
                  </a:cubicBezTo>
                  <a:cubicBezTo>
                    <a:pt x="15" y="58"/>
                    <a:pt x="17" y="62"/>
                    <a:pt x="20" y="66"/>
                  </a:cubicBezTo>
                  <a:cubicBezTo>
                    <a:pt x="21" y="68"/>
                    <a:pt x="23" y="72"/>
                    <a:pt x="24" y="75"/>
                  </a:cubicBezTo>
                  <a:cubicBezTo>
                    <a:pt x="26" y="77"/>
                    <a:pt x="26" y="80"/>
                    <a:pt x="30" y="81"/>
                  </a:cubicBezTo>
                  <a:cubicBezTo>
                    <a:pt x="35" y="83"/>
                    <a:pt x="39" y="77"/>
                    <a:pt x="40" y="73"/>
                  </a:cubicBezTo>
                  <a:cubicBezTo>
                    <a:pt x="45" y="51"/>
                    <a:pt x="78" y="15"/>
                    <a:pt x="82" y="12"/>
                  </a:cubicBezTo>
                  <a:cubicBezTo>
                    <a:pt x="84" y="10"/>
                    <a:pt x="86" y="8"/>
                    <a:pt x="87" y="6"/>
                  </a:cubicBezTo>
                  <a:cubicBezTo>
                    <a:pt x="89" y="5"/>
                    <a:pt x="91" y="3"/>
                    <a:pt x="93" y="1"/>
                  </a:cubicBezTo>
                  <a:cubicBezTo>
                    <a:pt x="94" y="1"/>
                    <a:pt x="94" y="0"/>
                    <a:pt x="95" y="1"/>
                  </a:cubicBezTo>
                  <a:cubicBezTo>
                    <a:pt x="94" y="0"/>
                    <a:pt x="93" y="0"/>
                    <a:pt x="9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C163D9F-0191-467C-8A82-A307D423A5A6}"/>
              </a:ext>
            </a:extLst>
          </p:cNvPr>
          <p:cNvSpPr txBox="1"/>
          <p:nvPr/>
        </p:nvSpPr>
        <p:spPr>
          <a:xfrm>
            <a:off x="7367378" y="2184265"/>
            <a:ext cx="3433888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pri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quot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fuisset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ea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facer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epicurei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mel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ei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. Consul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tamquam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5306684-109B-4EEC-BD5C-D6170E6C5EDC}"/>
              </a:ext>
            </a:extLst>
          </p:cNvPr>
          <p:cNvSpPr txBox="1"/>
          <p:nvPr/>
        </p:nvSpPr>
        <p:spPr>
          <a:xfrm>
            <a:off x="7367378" y="2960984"/>
            <a:ext cx="3433888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pri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quot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fuisset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ea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facer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epicurei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mel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ei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. Consul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tamquam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D5E23C-9567-45E7-A2AF-6C8A316E724E}"/>
              </a:ext>
            </a:extLst>
          </p:cNvPr>
          <p:cNvSpPr txBox="1"/>
          <p:nvPr/>
        </p:nvSpPr>
        <p:spPr>
          <a:xfrm>
            <a:off x="7367378" y="3674124"/>
            <a:ext cx="3433888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pri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quot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fuisset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ea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facer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epicurei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mel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ei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. Consul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tamquam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C909218E-E0EB-49CF-9EFC-94769436886A}"/>
              </a:ext>
            </a:extLst>
          </p:cNvPr>
          <p:cNvGrpSpPr/>
          <p:nvPr/>
        </p:nvGrpSpPr>
        <p:grpSpPr>
          <a:xfrm>
            <a:off x="6487814" y="4784307"/>
            <a:ext cx="432018" cy="401700"/>
            <a:chOff x="3405188" y="3752850"/>
            <a:chExt cx="995362" cy="925513"/>
          </a:xfrm>
          <a:solidFill>
            <a:schemeClr val="bg1"/>
          </a:solidFill>
        </p:grpSpPr>
        <p:sp>
          <p:nvSpPr>
            <p:cNvPr id="28" name="Freeform 57">
              <a:extLst>
                <a:ext uri="{FF2B5EF4-FFF2-40B4-BE49-F238E27FC236}">
                  <a16:creationId xmlns:a16="http://schemas.microsoft.com/office/drawing/2014/main" id="{DDA1BD2F-B89C-4581-A040-4F03CBA384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84588" y="3752850"/>
              <a:ext cx="406400" cy="406400"/>
            </a:xfrm>
            <a:custGeom>
              <a:avLst/>
              <a:gdLst>
                <a:gd name="T0" fmla="*/ 55 w 109"/>
                <a:gd name="T1" fmla="*/ 109 h 109"/>
                <a:gd name="T2" fmla="*/ 0 w 109"/>
                <a:gd name="T3" fmla="*/ 55 h 109"/>
                <a:gd name="T4" fmla="*/ 55 w 109"/>
                <a:gd name="T5" fmla="*/ 0 h 109"/>
                <a:gd name="T6" fmla="*/ 109 w 109"/>
                <a:gd name="T7" fmla="*/ 55 h 109"/>
                <a:gd name="T8" fmla="*/ 55 w 109"/>
                <a:gd name="T9" fmla="*/ 109 h 109"/>
                <a:gd name="T10" fmla="*/ 55 w 109"/>
                <a:gd name="T11" fmla="*/ 9 h 109"/>
                <a:gd name="T12" fmla="*/ 9 w 109"/>
                <a:gd name="T13" fmla="*/ 55 h 109"/>
                <a:gd name="T14" fmla="*/ 55 w 109"/>
                <a:gd name="T15" fmla="*/ 100 h 109"/>
                <a:gd name="T16" fmla="*/ 100 w 109"/>
                <a:gd name="T17" fmla="*/ 55 h 109"/>
                <a:gd name="T18" fmla="*/ 55 w 109"/>
                <a:gd name="T19" fmla="*/ 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109">
                  <a:moveTo>
                    <a:pt x="55" y="109"/>
                  </a:moveTo>
                  <a:cubicBezTo>
                    <a:pt x="24" y="109"/>
                    <a:pt x="0" y="85"/>
                    <a:pt x="0" y="55"/>
                  </a:cubicBezTo>
                  <a:cubicBezTo>
                    <a:pt x="0" y="25"/>
                    <a:pt x="24" y="0"/>
                    <a:pt x="55" y="0"/>
                  </a:cubicBezTo>
                  <a:cubicBezTo>
                    <a:pt x="85" y="0"/>
                    <a:pt x="109" y="25"/>
                    <a:pt x="109" y="55"/>
                  </a:cubicBezTo>
                  <a:cubicBezTo>
                    <a:pt x="109" y="85"/>
                    <a:pt x="85" y="109"/>
                    <a:pt x="55" y="109"/>
                  </a:cubicBezTo>
                  <a:close/>
                  <a:moveTo>
                    <a:pt x="55" y="9"/>
                  </a:moveTo>
                  <a:cubicBezTo>
                    <a:pt x="30" y="9"/>
                    <a:pt x="9" y="30"/>
                    <a:pt x="9" y="55"/>
                  </a:cubicBezTo>
                  <a:cubicBezTo>
                    <a:pt x="9" y="80"/>
                    <a:pt x="30" y="100"/>
                    <a:pt x="55" y="100"/>
                  </a:cubicBezTo>
                  <a:cubicBezTo>
                    <a:pt x="80" y="100"/>
                    <a:pt x="100" y="80"/>
                    <a:pt x="100" y="55"/>
                  </a:cubicBezTo>
                  <a:cubicBezTo>
                    <a:pt x="100" y="30"/>
                    <a:pt x="80" y="9"/>
                    <a:pt x="5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58">
              <a:extLst>
                <a:ext uri="{FF2B5EF4-FFF2-40B4-BE49-F238E27FC236}">
                  <a16:creationId xmlns:a16="http://schemas.microsoft.com/office/drawing/2014/main" id="{988A37DA-92D5-464C-BEBD-5267D0C63A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8413" y="3841750"/>
              <a:ext cx="166688" cy="168275"/>
            </a:xfrm>
            <a:custGeom>
              <a:avLst/>
              <a:gdLst>
                <a:gd name="T0" fmla="*/ 22 w 45"/>
                <a:gd name="T1" fmla="*/ 45 h 45"/>
                <a:gd name="T2" fmla="*/ 0 w 45"/>
                <a:gd name="T3" fmla="*/ 23 h 45"/>
                <a:gd name="T4" fmla="*/ 22 w 45"/>
                <a:gd name="T5" fmla="*/ 0 h 45"/>
                <a:gd name="T6" fmla="*/ 45 w 45"/>
                <a:gd name="T7" fmla="*/ 23 h 45"/>
                <a:gd name="T8" fmla="*/ 22 w 45"/>
                <a:gd name="T9" fmla="*/ 45 h 45"/>
                <a:gd name="T10" fmla="*/ 22 w 45"/>
                <a:gd name="T11" fmla="*/ 9 h 45"/>
                <a:gd name="T12" fmla="*/ 9 w 45"/>
                <a:gd name="T13" fmla="*/ 23 h 45"/>
                <a:gd name="T14" fmla="*/ 22 w 45"/>
                <a:gd name="T15" fmla="*/ 36 h 45"/>
                <a:gd name="T16" fmla="*/ 36 w 45"/>
                <a:gd name="T17" fmla="*/ 23 h 45"/>
                <a:gd name="T18" fmla="*/ 22 w 45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45">
                  <a:moveTo>
                    <a:pt x="22" y="45"/>
                  </a:moveTo>
                  <a:cubicBezTo>
                    <a:pt x="10" y="45"/>
                    <a:pt x="0" y="35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35" y="0"/>
                    <a:pt x="45" y="10"/>
                    <a:pt x="45" y="23"/>
                  </a:cubicBezTo>
                  <a:cubicBezTo>
                    <a:pt x="45" y="35"/>
                    <a:pt x="35" y="45"/>
                    <a:pt x="22" y="45"/>
                  </a:cubicBezTo>
                  <a:close/>
                  <a:moveTo>
                    <a:pt x="22" y="9"/>
                  </a:moveTo>
                  <a:cubicBezTo>
                    <a:pt x="15" y="9"/>
                    <a:pt x="9" y="15"/>
                    <a:pt x="9" y="23"/>
                  </a:cubicBezTo>
                  <a:cubicBezTo>
                    <a:pt x="9" y="30"/>
                    <a:pt x="15" y="36"/>
                    <a:pt x="22" y="36"/>
                  </a:cubicBezTo>
                  <a:cubicBezTo>
                    <a:pt x="30" y="36"/>
                    <a:pt x="36" y="30"/>
                    <a:pt x="36" y="23"/>
                  </a:cubicBezTo>
                  <a:cubicBezTo>
                    <a:pt x="36" y="15"/>
                    <a:pt x="30" y="9"/>
                    <a:pt x="2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C6044781-EF0F-4A6B-8D49-013EABBB2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0650" y="3962400"/>
              <a:ext cx="79375" cy="149225"/>
            </a:xfrm>
            <a:custGeom>
              <a:avLst/>
              <a:gdLst>
                <a:gd name="T0" fmla="*/ 21 w 21"/>
                <a:gd name="T1" fmla="*/ 40 h 40"/>
                <a:gd name="T2" fmla="*/ 12 w 21"/>
                <a:gd name="T3" fmla="*/ 40 h 40"/>
                <a:gd name="T4" fmla="*/ 0 w 21"/>
                <a:gd name="T5" fmla="*/ 8 h 40"/>
                <a:gd name="T6" fmla="*/ 6 w 21"/>
                <a:gd name="T7" fmla="*/ 0 h 40"/>
                <a:gd name="T8" fmla="*/ 21 w 21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1" y="40"/>
                  </a:moveTo>
                  <a:cubicBezTo>
                    <a:pt x="12" y="40"/>
                    <a:pt x="12" y="40"/>
                    <a:pt x="12" y="40"/>
                  </a:cubicBezTo>
                  <a:cubicBezTo>
                    <a:pt x="12" y="17"/>
                    <a:pt x="1" y="8"/>
                    <a:pt x="0" y="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21" y="12"/>
                    <a:pt x="21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F709E34E-C9E5-4212-8AEA-7C6DA791A7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78250" y="3962400"/>
              <a:ext cx="77788" cy="149225"/>
            </a:xfrm>
            <a:custGeom>
              <a:avLst/>
              <a:gdLst>
                <a:gd name="T0" fmla="*/ 1 w 21"/>
                <a:gd name="T1" fmla="*/ 40 h 40"/>
                <a:gd name="T2" fmla="*/ 15 w 21"/>
                <a:gd name="T3" fmla="*/ 0 h 40"/>
                <a:gd name="T4" fmla="*/ 21 w 21"/>
                <a:gd name="T5" fmla="*/ 8 h 40"/>
                <a:gd name="T6" fmla="*/ 18 w 21"/>
                <a:gd name="T7" fmla="*/ 4 h 40"/>
                <a:gd name="T8" fmla="*/ 21 w 21"/>
                <a:gd name="T9" fmla="*/ 8 h 40"/>
                <a:gd name="T10" fmla="*/ 10 w 21"/>
                <a:gd name="T11" fmla="*/ 40 h 40"/>
                <a:gd name="T12" fmla="*/ 1 w 21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0">
                  <a:moveTo>
                    <a:pt x="1" y="40"/>
                  </a:moveTo>
                  <a:cubicBezTo>
                    <a:pt x="0" y="12"/>
                    <a:pt x="15" y="1"/>
                    <a:pt x="15" y="0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9" y="17"/>
                    <a:pt x="10" y="40"/>
                  </a:cubicBezTo>
                  <a:lnTo>
                    <a:pt x="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2F1B5398-C26D-44D1-9356-5B54FC067C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05188" y="4175125"/>
              <a:ext cx="406400" cy="411163"/>
            </a:xfrm>
            <a:custGeom>
              <a:avLst/>
              <a:gdLst>
                <a:gd name="T0" fmla="*/ 55 w 109"/>
                <a:gd name="T1" fmla="*/ 110 h 110"/>
                <a:gd name="T2" fmla="*/ 0 w 109"/>
                <a:gd name="T3" fmla="*/ 55 h 110"/>
                <a:gd name="T4" fmla="*/ 55 w 109"/>
                <a:gd name="T5" fmla="*/ 0 h 110"/>
                <a:gd name="T6" fmla="*/ 109 w 109"/>
                <a:gd name="T7" fmla="*/ 55 h 110"/>
                <a:gd name="T8" fmla="*/ 55 w 109"/>
                <a:gd name="T9" fmla="*/ 110 h 110"/>
                <a:gd name="T10" fmla="*/ 55 w 109"/>
                <a:gd name="T11" fmla="*/ 10 h 110"/>
                <a:gd name="T12" fmla="*/ 9 w 109"/>
                <a:gd name="T13" fmla="*/ 55 h 110"/>
                <a:gd name="T14" fmla="*/ 55 w 109"/>
                <a:gd name="T15" fmla="*/ 100 h 110"/>
                <a:gd name="T16" fmla="*/ 100 w 109"/>
                <a:gd name="T17" fmla="*/ 55 h 110"/>
                <a:gd name="T18" fmla="*/ 55 w 109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110">
                  <a:moveTo>
                    <a:pt x="55" y="110"/>
                  </a:moveTo>
                  <a:cubicBezTo>
                    <a:pt x="24" y="110"/>
                    <a:pt x="0" y="85"/>
                    <a:pt x="0" y="55"/>
                  </a:cubicBezTo>
                  <a:cubicBezTo>
                    <a:pt x="0" y="25"/>
                    <a:pt x="24" y="0"/>
                    <a:pt x="55" y="0"/>
                  </a:cubicBezTo>
                  <a:cubicBezTo>
                    <a:pt x="85" y="0"/>
                    <a:pt x="109" y="25"/>
                    <a:pt x="109" y="55"/>
                  </a:cubicBezTo>
                  <a:cubicBezTo>
                    <a:pt x="109" y="85"/>
                    <a:pt x="8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30" y="10"/>
                    <a:pt x="9" y="30"/>
                    <a:pt x="9" y="55"/>
                  </a:cubicBezTo>
                  <a:cubicBezTo>
                    <a:pt x="9" y="80"/>
                    <a:pt x="30" y="100"/>
                    <a:pt x="55" y="100"/>
                  </a:cubicBezTo>
                  <a:cubicBezTo>
                    <a:pt x="80" y="100"/>
                    <a:pt x="100" y="80"/>
                    <a:pt x="100" y="55"/>
                  </a:cubicBezTo>
                  <a:cubicBezTo>
                    <a:pt x="100" y="30"/>
                    <a:pt x="8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62">
              <a:extLst>
                <a:ext uri="{FF2B5EF4-FFF2-40B4-BE49-F238E27FC236}">
                  <a16:creationId xmlns:a16="http://schemas.microsoft.com/office/drawing/2014/main" id="{EE255CF2-82CE-4C7E-BC49-FC1F61D2BD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27425" y="4264025"/>
              <a:ext cx="168275" cy="168275"/>
            </a:xfrm>
            <a:custGeom>
              <a:avLst/>
              <a:gdLst>
                <a:gd name="T0" fmla="*/ 22 w 45"/>
                <a:gd name="T1" fmla="*/ 45 h 45"/>
                <a:gd name="T2" fmla="*/ 0 w 45"/>
                <a:gd name="T3" fmla="*/ 23 h 45"/>
                <a:gd name="T4" fmla="*/ 22 w 45"/>
                <a:gd name="T5" fmla="*/ 0 h 45"/>
                <a:gd name="T6" fmla="*/ 45 w 45"/>
                <a:gd name="T7" fmla="*/ 23 h 45"/>
                <a:gd name="T8" fmla="*/ 22 w 45"/>
                <a:gd name="T9" fmla="*/ 45 h 45"/>
                <a:gd name="T10" fmla="*/ 22 w 45"/>
                <a:gd name="T11" fmla="*/ 10 h 45"/>
                <a:gd name="T12" fmla="*/ 9 w 45"/>
                <a:gd name="T13" fmla="*/ 23 h 45"/>
                <a:gd name="T14" fmla="*/ 22 w 45"/>
                <a:gd name="T15" fmla="*/ 36 h 45"/>
                <a:gd name="T16" fmla="*/ 36 w 45"/>
                <a:gd name="T17" fmla="*/ 23 h 45"/>
                <a:gd name="T18" fmla="*/ 22 w 45"/>
                <a:gd name="T19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45">
                  <a:moveTo>
                    <a:pt x="22" y="45"/>
                  </a:moveTo>
                  <a:cubicBezTo>
                    <a:pt x="10" y="45"/>
                    <a:pt x="0" y="35"/>
                    <a:pt x="0" y="23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35" y="0"/>
                    <a:pt x="45" y="10"/>
                    <a:pt x="45" y="23"/>
                  </a:cubicBezTo>
                  <a:cubicBezTo>
                    <a:pt x="45" y="35"/>
                    <a:pt x="35" y="45"/>
                    <a:pt x="22" y="45"/>
                  </a:cubicBezTo>
                  <a:close/>
                  <a:moveTo>
                    <a:pt x="22" y="10"/>
                  </a:moveTo>
                  <a:cubicBezTo>
                    <a:pt x="15" y="10"/>
                    <a:pt x="9" y="16"/>
                    <a:pt x="9" y="23"/>
                  </a:cubicBezTo>
                  <a:cubicBezTo>
                    <a:pt x="9" y="30"/>
                    <a:pt x="15" y="36"/>
                    <a:pt x="22" y="36"/>
                  </a:cubicBezTo>
                  <a:cubicBezTo>
                    <a:pt x="30" y="36"/>
                    <a:pt x="36" y="30"/>
                    <a:pt x="36" y="23"/>
                  </a:cubicBezTo>
                  <a:cubicBezTo>
                    <a:pt x="36" y="16"/>
                    <a:pt x="30" y="10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1871758C-1506-4ACA-8C72-849821C5EE6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1250" y="4384675"/>
              <a:ext cx="77788" cy="149225"/>
            </a:xfrm>
            <a:custGeom>
              <a:avLst/>
              <a:gdLst>
                <a:gd name="T0" fmla="*/ 21 w 21"/>
                <a:gd name="T1" fmla="*/ 40 h 40"/>
                <a:gd name="T2" fmla="*/ 12 w 21"/>
                <a:gd name="T3" fmla="*/ 40 h 40"/>
                <a:gd name="T4" fmla="*/ 0 w 21"/>
                <a:gd name="T5" fmla="*/ 8 h 40"/>
                <a:gd name="T6" fmla="*/ 6 w 21"/>
                <a:gd name="T7" fmla="*/ 0 h 40"/>
                <a:gd name="T8" fmla="*/ 21 w 21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1" y="40"/>
                  </a:moveTo>
                  <a:cubicBezTo>
                    <a:pt x="12" y="40"/>
                    <a:pt x="12" y="40"/>
                    <a:pt x="12" y="40"/>
                  </a:cubicBezTo>
                  <a:cubicBezTo>
                    <a:pt x="12" y="17"/>
                    <a:pt x="1" y="8"/>
                    <a:pt x="0" y="8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21" y="12"/>
                    <a:pt x="21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64">
              <a:extLst>
                <a:ext uri="{FF2B5EF4-FFF2-40B4-BE49-F238E27FC236}">
                  <a16:creationId xmlns:a16="http://schemas.microsoft.com/office/drawing/2014/main" id="{DD8AC241-7270-4C01-9CF5-AA9027AC06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98850" y="4384675"/>
              <a:ext cx="77788" cy="149225"/>
            </a:xfrm>
            <a:custGeom>
              <a:avLst/>
              <a:gdLst>
                <a:gd name="T0" fmla="*/ 1 w 21"/>
                <a:gd name="T1" fmla="*/ 40 h 40"/>
                <a:gd name="T2" fmla="*/ 15 w 21"/>
                <a:gd name="T3" fmla="*/ 0 h 40"/>
                <a:gd name="T4" fmla="*/ 21 w 21"/>
                <a:gd name="T5" fmla="*/ 8 h 40"/>
                <a:gd name="T6" fmla="*/ 18 w 21"/>
                <a:gd name="T7" fmla="*/ 4 h 40"/>
                <a:gd name="T8" fmla="*/ 21 w 21"/>
                <a:gd name="T9" fmla="*/ 8 h 40"/>
                <a:gd name="T10" fmla="*/ 10 w 21"/>
                <a:gd name="T11" fmla="*/ 40 h 40"/>
                <a:gd name="T12" fmla="*/ 1 w 21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0">
                  <a:moveTo>
                    <a:pt x="1" y="40"/>
                  </a:moveTo>
                  <a:cubicBezTo>
                    <a:pt x="0" y="12"/>
                    <a:pt x="15" y="1"/>
                    <a:pt x="15" y="0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9" y="17"/>
                    <a:pt x="10" y="40"/>
                  </a:cubicBezTo>
                  <a:lnTo>
                    <a:pt x="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65">
              <a:extLst>
                <a:ext uri="{FF2B5EF4-FFF2-40B4-BE49-F238E27FC236}">
                  <a16:creationId xmlns:a16="http://schemas.microsoft.com/office/drawing/2014/main" id="{D3EAADD3-EA44-4E04-9CAF-B11EC3CDB1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90975" y="4175125"/>
              <a:ext cx="409575" cy="411163"/>
            </a:xfrm>
            <a:custGeom>
              <a:avLst/>
              <a:gdLst>
                <a:gd name="T0" fmla="*/ 55 w 110"/>
                <a:gd name="T1" fmla="*/ 110 h 110"/>
                <a:gd name="T2" fmla="*/ 0 w 110"/>
                <a:gd name="T3" fmla="*/ 55 h 110"/>
                <a:gd name="T4" fmla="*/ 55 w 110"/>
                <a:gd name="T5" fmla="*/ 0 h 110"/>
                <a:gd name="T6" fmla="*/ 110 w 110"/>
                <a:gd name="T7" fmla="*/ 55 h 110"/>
                <a:gd name="T8" fmla="*/ 55 w 110"/>
                <a:gd name="T9" fmla="*/ 110 h 110"/>
                <a:gd name="T10" fmla="*/ 55 w 110"/>
                <a:gd name="T11" fmla="*/ 10 h 110"/>
                <a:gd name="T12" fmla="*/ 10 w 110"/>
                <a:gd name="T13" fmla="*/ 55 h 110"/>
                <a:gd name="T14" fmla="*/ 55 w 110"/>
                <a:gd name="T15" fmla="*/ 100 h 110"/>
                <a:gd name="T16" fmla="*/ 100 w 110"/>
                <a:gd name="T17" fmla="*/ 55 h 110"/>
                <a:gd name="T18" fmla="*/ 55 w 110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110">
                  <a:moveTo>
                    <a:pt x="55" y="110"/>
                  </a:moveTo>
                  <a:cubicBezTo>
                    <a:pt x="25" y="110"/>
                    <a:pt x="0" y="85"/>
                    <a:pt x="0" y="55"/>
                  </a:cubicBezTo>
                  <a:cubicBezTo>
                    <a:pt x="0" y="25"/>
                    <a:pt x="25" y="0"/>
                    <a:pt x="55" y="0"/>
                  </a:cubicBezTo>
                  <a:cubicBezTo>
                    <a:pt x="85" y="0"/>
                    <a:pt x="110" y="25"/>
                    <a:pt x="110" y="55"/>
                  </a:cubicBezTo>
                  <a:cubicBezTo>
                    <a:pt x="110" y="85"/>
                    <a:pt x="8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30" y="10"/>
                    <a:pt x="10" y="30"/>
                    <a:pt x="10" y="55"/>
                  </a:cubicBezTo>
                  <a:cubicBezTo>
                    <a:pt x="10" y="80"/>
                    <a:pt x="30" y="100"/>
                    <a:pt x="55" y="100"/>
                  </a:cubicBezTo>
                  <a:cubicBezTo>
                    <a:pt x="80" y="100"/>
                    <a:pt x="100" y="80"/>
                    <a:pt x="100" y="55"/>
                  </a:cubicBezTo>
                  <a:cubicBezTo>
                    <a:pt x="100" y="30"/>
                    <a:pt x="8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66">
              <a:extLst>
                <a:ext uri="{FF2B5EF4-FFF2-40B4-BE49-F238E27FC236}">
                  <a16:creationId xmlns:a16="http://schemas.microsoft.com/office/drawing/2014/main" id="{B82275E7-2DB4-418C-99E1-0AA51CD7AE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13213" y="4264025"/>
              <a:ext cx="168275" cy="168275"/>
            </a:xfrm>
            <a:custGeom>
              <a:avLst/>
              <a:gdLst>
                <a:gd name="T0" fmla="*/ 23 w 45"/>
                <a:gd name="T1" fmla="*/ 45 h 45"/>
                <a:gd name="T2" fmla="*/ 0 w 45"/>
                <a:gd name="T3" fmla="*/ 23 h 45"/>
                <a:gd name="T4" fmla="*/ 23 w 45"/>
                <a:gd name="T5" fmla="*/ 0 h 45"/>
                <a:gd name="T6" fmla="*/ 45 w 45"/>
                <a:gd name="T7" fmla="*/ 23 h 45"/>
                <a:gd name="T8" fmla="*/ 23 w 45"/>
                <a:gd name="T9" fmla="*/ 45 h 45"/>
                <a:gd name="T10" fmla="*/ 23 w 45"/>
                <a:gd name="T11" fmla="*/ 10 h 45"/>
                <a:gd name="T12" fmla="*/ 9 w 45"/>
                <a:gd name="T13" fmla="*/ 23 h 45"/>
                <a:gd name="T14" fmla="*/ 23 w 45"/>
                <a:gd name="T15" fmla="*/ 36 h 45"/>
                <a:gd name="T16" fmla="*/ 36 w 45"/>
                <a:gd name="T17" fmla="*/ 23 h 45"/>
                <a:gd name="T18" fmla="*/ 23 w 45"/>
                <a:gd name="T19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" h="45">
                  <a:moveTo>
                    <a:pt x="23" y="45"/>
                  </a:moveTo>
                  <a:cubicBezTo>
                    <a:pt x="10" y="45"/>
                    <a:pt x="0" y="35"/>
                    <a:pt x="0" y="23"/>
                  </a:cubicBezTo>
                  <a:cubicBezTo>
                    <a:pt x="0" y="10"/>
                    <a:pt x="10" y="0"/>
                    <a:pt x="23" y="0"/>
                  </a:cubicBezTo>
                  <a:cubicBezTo>
                    <a:pt x="35" y="0"/>
                    <a:pt x="45" y="10"/>
                    <a:pt x="45" y="23"/>
                  </a:cubicBezTo>
                  <a:cubicBezTo>
                    <a:pt x="45" y="35"/>
                    <a:pt x="35" y="45"/>
                    <a:pt x="23" y="45"/>
                  </a:cubicBezTo>
                  <a:close/>
                  <a:moveTo>
                    <a:pt x="23" y="10"/>
                  </a:moveTo>
                  <a:cubicBezTo>
                    <a:pt x="15" y="10"/>
                    <a:pt x="9" y="16"/>
                    <a:pt x="9" y="23"/>
                  </a:cubicBezTo>
                  <a:cubicBezTo>
                    <a:pt x="9" y="30"/>
                    <a:pt x="15" y="36"/>
                    <a:pt x="23" y="36"/>
                  </a:cubicBezTo>
                  <a:cubicBezTo>
                    <a:pt x="30" y="36"/>
                    <a:pt x="36" y="30"/>
                    <a:pt x="36" y="23"/>
                  </a:cubicBezTo>
                  <a:cubicBezTo>
                    <a:pt x="36" y="16"/>
                    <a:pt x="30" y="10"/>
                    <a:pt x="2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67">
              <a:extLst>
                <a:ext uri="{FF2B5EF4-FFF2-40B4-BE49-F238E27FC236}">
                  <a16:creationId xmlns:a16="http://schemas.microsoft.com/office/drawing/2014/main" id="{BCFB0097-F34C-4DDC-95E1-854406907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0213" y="4384675"/>
              <a:ext cx="79375" cy="149225"/>
            </a:xfrm>
            <a:custGeom>
              <a:avLst/>
              <a:gdLst>
                <a:gd name="T0" fmla="*/ 20 w 21"/>
                <a:gd name="T1" fmla="*/ 40 h 40"/>
                <a:gd name="T2" fmla="*/ 11 w 21"/>
                <a:gd name="T3" fmla="*/ 40 h 40"/>
                <a:gd name="T4" fmla="*/ 0 w 21"/>
                <a:gd name="T5" fmla="*/ 8 h 40"/>
                <a:gd name="T6" fmla="*/ 5 w 21"/>
                <a:gd name="T7" fmla="*/ 0 h 40"/>
                <a:gd name="T8" fmla="*/ 20 w 21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40"/>
                  </a:moveTo>
                  <a:cubicBezTo>
                    <a:pt x="11" y="40"/>
                    <a:pt x="11" y="40"/>
                    <a:pt x="11" y="40"/>
                  </a:cubicBezTo>
                  <a:cubicBezTo>
                    <a:pt x="11" y="17"/>
                    <a:pt x="0" y="8"/>
                    <a:pt x="0" y="8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21" y="12"/>
                    <a:pt x="2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68">
              <a:extLst>
                <a:ext uri="{FF2B5EF4-FFF2-40B4-BE49-F238E27FC236}">
                  <a16:creationId xmlns:a16="http://schemas.microsoft.com/office/drawing/2014/main" id="{6A5F5DAC-93F5-4B64-9558-3E13A22502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4638" y="4384675"/>
              <a:ext cx="77788" cy="149225"/>
            </a:xfrm>
            <a:custGeom>
              <a:avLst/>
              <a:gdLst>
                <a:gd name="T0" fmla="*/ 1 w 21"/>
                <a:gd name="T1" fmla="*/ 40 h 40"/>
                <a:gd name="T2" fmla="*/ 16 w 21"/>
                <a:gd name="T3" fmla="*/ 0 h 40"/>
                <a:gd name="T4" fmla="*/ 21 w 21"/>
                <a:gd name="T5" fmla="*/ 8 h 40"/>
                <a:gd name="T6" fmla="*/ 19 w 21"/>
                <a:gd name="T7" fmla="*/ 4 h 40"/>
                <a:gd name="T8" fmla="*/ 21 w 21"/>
                <a:gd name="T9" fmla="*/ 8 h 40"/>
                <a:gd name="T10" fmla="*/ 10 w 21"/>
                <a:gd name="T11" fmla="*/ 40 h 40"/>
                <a:gd name="T12" fmla="*/ 1 w 21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0">
                  <a:moveTo>
                    <a:pt x="1" y="40"/>
                  </a:moveTo>
                  <a:cubicBezTo>
                    <a:pt x="0" y="12"/>
                    <a:pt x="15" y="1"/>
                    <a:pt x="16" y="0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10" y="17"/>
                    <a:pt x="10" y="40"/>
                  </a:cubicBezTo>
                  <a:lnTo>
                    <a:pt x="1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69">
              <a:extLst>
                <a:ext uri="{FF2B5EF4-FFF2-40B4-BE49-F238E27FC236}">
                  <a16:creationId xmlns:a16="http://schemas.microsoft.com/office/drawing/2014/main" id="{2B16D32D-8A1F-470F-AEA7-33887295C8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1425" y="4141788"/>
              <a:ext cx="134938" cy="207963"/>
            </a:xfrm>
            <a:custGeom>
              <a:avLst/>
              <a:gdLst>
                <a:gd name="T0" fmla="*/ 14 w 85"/>
                <a:gd name="T1" fmla="*/ 131 h 131"/>
                <a:gd name="T2" fmla="*/ 0 w 85"/>
                <a:gd name="T3" fmla="*/ 112 h 131"/>
                <a:gd name="T4" fmla="*/ 61 w 85"/>
                <a:gd name="T5" fmla="*/ 70 h 131"/>
                <a:gd name="T6" fmla="*/ 61 w 85"/>
                <a:gd name="T7" fmla="*/ 0 h 131"/>
                <a:gd name="T8" fmla="*/ 85 w 85"/>
                <a:gd name="T9" fmla="*/ 0 h 131"/>
                <a:gd name="T10" fmla="*/ 85 w 85"/>
                <a:gd name="T11" fmla="*/ 82 h 131"/>
                <a:gd name="T12" fmla="*/ 14 w 85"/>
                <a:gd name="T13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131">
                  <a:moveTo>
                    <a:pt x="14" y="131"/>
                  </a:moveTo>
                  <a:lnTo>
                    <a:pt x="0" y="112"/>
                  </a:lnTo>
                  <a:lnTo>
                    <a:pt x="61" y="70"/>
                  </a:lnTo>
                  <a:lnTo>
                    <a:pt x="61" y="0"/>
                  </a:lnTo>
                  <a:lnTo>
                    <a:pt x="85" y="0"/>
                  </a:lnTo>
                  <a:lnTo>
                    <a:pt x="85" y="82"/>
                  </a:lnTo>
                  <a:lnTo>
                    <a:pt x="14" y="1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70">
              <a:extLst>
                <a:ext uri="{FF2B5EF4-FFF2-40B4-BE49-F238E27FC236}">
                  <a16:creationId xmlns:a16="http://schemas.microsoft.com/office/drawing/2014/main" id="{8894C69C-10A7-4755-BA6B-3E13C7A36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9375" y="4249738"/>
              <a:ext cx="134938" cy="96838"/>
            </a:xfrm>
            <a:custGeom>
              <a:avLst/>
              <a:gdLst>
                <a:gd name="T0" fmla="*/ 76 w 85"/>
                <a:gd name="T1" fmla="*/ 61 h 61"/>
                <a:gd name="T2" fmla="*/ 0 w 85"/>
                <a:gd name="T3" fmla="*/ 19 h 61"/>
                <a:gd name="T4" fmla="*/ 10 w 85"/>
                <a:gd name="T5" fmla="*/ 0 h 61"/>
                <a:gd name="T6" fmla="*/ 85 w 85"/>
                <a:gd name="T7" fmla="*/ 42 h 61"/>
                <a:gd name="T8" fmla="*/ 76 w 85"/>
                <a:gd name="T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61">
                  <a:moveTo>
                    <a:pt x="76" y="61"/>
                  </a:moveTo>
                  <a:lnTo>
                    <a:pt x="0" y="19"/>
                  </a:lnTo>
                  <a:lnTo>
                    <a:pt x="10" y="0"/>
                  </a:lnTo>
                  <a:lnTo>
                    <a:pt x="85" y="42"/>
                  </a:lnTo>
                  <a:lnTo>
                    <a:pt x="76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Oval 71">
              <a:extLst>
                <a:ext uri="{FF2B5EF4-FFF2-40B4-BE49-F238E27FC236}">
                  <a16:creationId xmlns:a16="http://schemas.microsoft.com/office/drawing/2014/main" id="{B010DBC6-446D-4AE8-81EA-DB9AFE09B7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4925" y="4208463"/>
              <a:ext cx="104775" cy="1047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72">
              <a:extLst>
                <a:ext uri="{FF2B5EF4-FFF2-40B4-BE49-F238E27FC236}">
                  <a16:creationId xmlns:a16="http://schemas.microsoft.com/office/drawing/2014/main" id="{BD84B151-E7D4-4516-BC4E-EB6FA846AC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5763" y="3984625"/>
              <a:ext cx="1016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73">
              <a:extLst>
                <a:ext uri="{FF2B5EF4-FFF2-40B4-BE49-F238E27FC236}">
                  <a16:creationId xmlns:a16="http://schemas.microsoft.com/office/drawing/2014/main" id="{F8B2750B-7657-4BAC-88F7-AB23E2C5A4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9100" y="3951288"/>
              <a:ext cx="33338" cy="1000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74">
              <a:extLst>
                <a:ext uri="{FF2B5EF4-FFF2-40B4-BE49-F238E27FC236}">
                  <a16:creationId xmlns:a16="http://schemas.microsoft.com/office/drawing/2014/main" id="{4A66F734-2B63-48CC-B6CB-E305E36ACD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6988" y="4611688"/>
              <a:ext cx="1016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75">
              <a:extLst>
                <a:ext uri="{FF2B5EF4-FFF2-40B4-BE49-F238E27FC236}">
                  <a16:creationId xmlns:a16="http://schemas.microsoft.com/office/drawing/2014/main" id="{9E67A38C-0378-48AF-8545-4702F255AF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1913" y="4578350"/>
              <a:ext cx="33338" cy="1000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47" name="Group 41">
            <a:extLst>
              <a:ext uri="{FF2B5EF4-FFF2-40B4-BE49-F238E27FC236}">
                <a16:creationId xmlns:a16="http://schemas.microsoft.com/office/drawing/2014/main" id="{7FE070B2-9D88-4175-87F2-9671FE883C91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970430" y="4829175"/>
            <a:ext cx="451468" cy="311964"/>
            <a:chOff x="4245" y="1609"/>
            <a:chExt cx="589" cy="407"/>
          </a:xfrm>
          <a:solidFill>
            <a:schemeClr val="bg1"/>
          </a:solidFill>
        </p:grpSpPr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A7496B8A-62DD-48AA-8085-55322BEB1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1612"/>
              <a:ext cx="105" cy="101"/>
            </a:xfrm>
            <a:custGeom>
              <a:avLst/>
              <a:gdLst>
                <a:gd name="T0" fmla="*/ 24 w 105"/>
                <a:gd name="T1" fmla="*/ 101 h 101"/>
                <a:gd name="T2" fmla="*/ 0 w 105"/>
                <a:gd name="T3" fmla="*/ 101 h 101"/>
                <a:gd name="T4" fmla="*/ 0 w 105"/>
                <a:gd name="T5" fmla="*/ 0 h 101"/>
                <a:gd name="T6" fmla="*/ 105 w 105"/>
                <a:gd name="T7" fmla="*/ 0 h 101"/>
                <a:gd name="T8" fmla="*/ 105 w 105"/>
                <a:gd name="T9" fmla="*/ 21 h 101"/>
                <a:gd name="T10" fmla="*/ 24 w 105"/>
                <a:gd name="T11" fmla="*/ 21 h 101"/>
                <a:gd name="T12" fmla="*/ 24 w 105"/>
                <a:gd name="T13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01">
                  <a:moveTo>
                    <a:pt x="24" y="101"/>
                  </a:moveTo>
                  <a:lnTo>
                    <a:pt x="0" y="101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21"/>
                  </a:lnTo>
                  <a:lnTo>
                    <a:pt x="24" y="21"/>
                  </a:lnTo>
                  <a:lnTo>
                    <a:pt x="24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5BD0EB1D-9599-4978-9C71-178EA2C1F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6" y="1609"/>
              <a:ext cx="101" cy="104"/>
            </a:xfrm>
            <a:custGeom>
              <a:avLst/>
              <a:gdLst>
                <a:gd name="T0" fmla="*/ 101 w 101"/>
                <a:gd name="T1" fmla="*/ 104 h 104"/>
                <a:gd name="T2" fmla="*/ 79 w 101"/>
                <a:gd name="T3" fmla="*/ 104 h 104"/>
                <a:gd name="T4" fmla="*/ 79 w 101"/>
                <a:gd name="T5" fmla="*/ 22 h 104"/>
                <a:gd name="T6" fmla="*/ 0 w 101"/>
                <a:gd name="T7" fmla="*/ 22 h 104"/>
                <a:gd name="T8" fmla="*/ 0 w 101"/>
                <a:gd name="T9" fmla="*/ 0 h 104"/>
                <a:gd name="T10" fmla="*/ 101 w 101"/>
                <a:gd name="T11" fmla="*/ 0 h 104"/>
                <a:gd name="T12" fmla="*/ 101 w 101"/>
                <a:gd name="T1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104">
                  <a:moveTo>
                    <a:pt x="101" y="104"/>
                  </a:moveTo>
                  <a:lnTo>
                    <a:pt x="79" y="104"/>
                  </a:lnTo>
                  <a:lnTo>
                    <a:pt x="79" y="22"/>
                  </a:lnTo>
                  <a:lnTo>
                    <a:pt x="0" y="22"/>
                  </a:lnTo>
                  <a:lnTo>
                    <a:pt x="0" y="0"/>
                  </a:lnTo>
                  <a:lnTo>
                    <a:pt x="101" y="0"/>
                  </a:lnTo>
                  <a:lnTo>
                    <a:pt x="101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A3805CF6-0EF6-40C8-A232-508B2830A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6" y="1912"/>
              <a:ext cx="103" cy="101"/>
            </a:xfrm>
            <a:custGeom>
              <a:avLst/>
              <a:gdLst>
                <a:gd name="T0" fmla="*/ 103 w 103"/>
                <a:gd name="T1" fmla="*/ 101 h 101"/>
                <a:gd name="T2" fmla="*/ 0 w 103"/>
                <a:gd name="T3" fmla="*/ 101 h 101"/>
                <a:gd name="T4" fmla="*/ 0 w 103"/>
                <a:gd name="T5" fmla="*/ 80 h 101"/>
                <a:gd name="T6" fmla="*/ 82 w 103"/>
                <a:gd name="T7" fmla="*/ 80 h 101"/>
                <a:gd name="T8" fmla="*/ 82 w 103"/>
                <a:gd name="T9" fmla="*/ 0 h 101"/>
                <a:gd name="T10" fmla="*/ 103 w 103"/>
                <a:gd name="T11" fmla="*/ 0 h 101"/>
                <a:gd name="T12" fmla="*/ 103 w 103"/>
                <a:gd name="T13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01">
                  <a:moveTo>
                    <a:pt x="103" y="101"/>
                  </a:moveTo>
                  <a:lnTo>
                    <a:pt x="0" y="101"/>
                  </a:lnTo>
                  <a:lnTo>
                    <a:pt x="0" y="80"/>
                  </a:lnTo>
                  <a:lnTo>
                    <a:pt x="82" y="80"/>
                  </a:lnTo>
                  <a:lnTo>
                    <a:pt x="82" y="0"/>
                  </a:lnTo>
                  <a:lnTo>
                    <a:pt x="103" y="0"/>
                  </a:lnTo>
                  <a:lnTo>
                    <a:pt x="103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45">
              <a:extLst>
                <a:ext uri="{FF2B5EF4-FFF2-40B4-BE49-F238E27FC236}">
                  <a16:creationId xmlns:a16="http://schemas.microsoft.com/office/drawing/2014/main" id="{BEFCBFBA-41CD-4E22-8E43-359E845E3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3" y="1912"/>
              <a:ext cx="101" cy="104"/>
            </a:xfrm>
            <a:custGeom>
              <a:avLst/>
              <a:gdLst>
                <a:gd name="T0" fmla="*/ 101 w 101"/>
                <a:gd name="T1" fmla="*/ 104 h 104"/>
                <a:gd name="T2" fmla="*/ 0 w 101"/>
                <a:gd name="T3" fmla="*/ 104 h 104"/>
                <a:gd name="T4" fmla="*/ 0 w 101"/>
                <a:gd name="T5" fmla="*/ 0 h 104"/>
                <a:gd name="T6" fmla="*/ 24 w 101"/>
                <a:gd name="T7" fmla="*/ 0 h 104"/>
                <a:gd name="T8" fmla="*/ 24 w 101"/>
                <a:gd name="T9" fmla="*/ 82 h 104"/>
                <a:gd name="T10" fmla="*/ 101 w 101"/>
                <a:gd name="T11" fmla="*/ 82 h 104"/>
                <a:gd name="T12" fmla="*/ 101 w 101"/>
                <a:gd name="T1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104">
                  <a:moveTo>
                    <a:pt x="101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24" y="0"/>
                  </a:lnTo>
                  <a:lnTo>
                    <a:pt x="24" y="82"/>
                  </a:lnTo>
                  <a:lnTo>
                    <a:pt x="101" y="82"/>
                  </a:lnTo>
                  <a:lnTo>
                    <a:pt x="101" y="1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3EEAB43C-46B3-47A7-9C92-A6977B5F0F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" y="1761"/>
              <a:ext cx="165" cy="206"/>
            </a:xfrm>
            <a:custGeom>
              <a:avLst/>
              <a:gdLst>
                <a:gd name="T0" fmla="*/ 21 w 69"/>
                <a:gd name="T1" fmla="*/ 86 h 86"/>
                <a:gd name="T2" fmla="*/ 17 w 69"/>
                <a:gd name="T3" fmla="*/ 81 h 86"/>
                <a:gd name="T4" fmla="*/ 63 w 69"/>
                <a:gd name="T5" fmla="*/ 20 h 86"/>
                <a:gd name="T6" fmla="*/ 58 w 69"/>
                <a:gd name="T7" fmla="*/ 11 h 86"/>
                <a:gd name="T8" fmla="*/ 49 w 69"/>
                <a:gd name="T9" fmla="*/ 7 h 86"/>
                <a:gd name="T10" fmla="*/ 38 w 69"/>
                <a:gd name="T11" fmla="*/ 24 h 86"/>
                <a:gd name="T12" fmla="*/ 33 w 69"/>
                <a:gd name="T13" fmla="*/ 34 h 86"/>
                <a:gd name="T14" fmla="*/ 4 w 69"/>
                <a:gd name="T15" fmla="*/ 60 h 86"/>
                <a:gd name="T16" fmla="*/ 0 w 69"/>
                <a:gd name="T17" fmla="*/ 55 h 86"/>
                <a:gd name="T18" fmla="*/ 28 w 69"/>
                <a:gd name="T19" fmla="*/ 30 h 86"/>
                <a:gd name="T20" fmla="*/ 32 w 69"/>
                <a:gd name="T21" fmla="*/ 21 h 86"/>
                <a:gd name="T22" fmla="*/ 48 w 69"/>
                <a:gd name="T23" fmla="*/ 1 h 86"/>
                <a:gd name="T24" fmla="*/ 62 w 69"/>
                <a:gd name="T25" fmla="*/ 6 h 86"/>
                <a:gd name="T26" fmla="*/ 69 w 69"/>
                <a:gd name="T27" fmla="*/ 19 h 86"/>
                <a:gd name="T28" fmla="*/ 21 w 69"/>
                <a:gd name="T29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9" h="86">
                  <a:moveTo>
                    <a:pt x="21" y="86"/>
                  </a:moveTo>
                  <a:cubicBezTo>
                    <a:pt x="17" y="81"/>
                    <a:pt x="17" y="81"/>
                    <a:pt x="17" y="81"/>
                  </a:cubicBezTo>
                  <a:cubicBezTo>
                    <a:pt x="34" y="65"/>
                    <a:pt x="63" y="37"/>
                    <a:pt x="63" y="20"/>
                  </a:cubicBezTo>
                  <a:cubicBezTo>
                    <a:pt x="62" y="16"/>
                    <a:pt x="61" y="13"/>
                    <a:pt x="58" y="11"/>
                  </a:cubicBezTo>
                  <a:cubicBezTo>
                    <a:pt x="55" y="8"/>
                    <a:pt x="52" y="6"/>
                    <a:pt x="49" y="7"/>
                  </a:cubicBezTo>
                  <a:cubicBezTo>
                    <a:pt x="44" y="8"/>
                    <a:pt x="41" y="17"/>
                    <a:pt x="38" y="24"/>
                  </a:cubicBezTo>
                  <a:cubicBezTo>
                    <a:pt x="36" y="28"/>
                    <a:pt x="34" y="31"/>
                    <a:pt x="33" y="34"/>
                  </a:cubicBezTo>
                  <a:cubicBezTo>
                    <a:pt x="26" y="43"/>
                    <a:pt x="5" y="59"/>
                    <a:pt x="4" y="6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5"/>
                    <a:pt x="21" y="39"/>
                    <a:pt x="28" y="30"/>
                  </a:cubicBezTo>
                  <a:cubicBezTo>
                    <a:pt x="29" y="28"/>
                    <a:pt x="31" y="25"/>
                    <a:pt x="32" y="21"/>
                  </a:cubicBezTo>
                  <a:cubicBezTo>
                    <a:pt x="36" y="13"/>
                    <a:pt x="40" y="3"/>
                    <a:pt x="48" y="1"/>
                  </a:cubicBezTo>
                  <a:cubicBezTo>
                    <a:pt x="52" y="0"/>
                    <a:pt x="57" y="2"/>
                    <a:pt x="62" y="6"/>
                  </a:cubicBezTo>
                  <a:cubicBezTo>
                    <a:pt x="66" y="10"/>
                    <a:pt x="68" y="14"/>
                    <a:pt x="69" y="19"/>
                  </a:cubicBezTo>
                  <a:cubicBezTo>
                    <a:pt x="69" y="39"/>
                    <a:pt x="40" y="67"/>
                    <a:pt x="21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C0E24A2E-F602-4630-AAE2-2CA8E4F99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" y="1725"/>
              <a:ext cx="220" cy="221"/>
            </a:xfrm>
            <a:custGeom>
              <a:avLst/>
              <a:gdLst>
                <a:gd name="T0" fmla="*/ 90 w 92"/>
                <a:gd name="T1" fmla="*/ 92 h 92"/>
                <a:gd name="T2" fmla="*/ 71 w 92"/>
                <a:gd name="T3" fmla="*/ 44 h 92"/>
                <a:gd name="T4" fmla="*/ 64 w 92"/>
                <a:gd name="T5" fmla="*/ 10 h 92"/>
                <a:gd name="T6" fmla="*/ 46 w 92"/>
                <a:gd name="T7" fmla="*/ 8 h 92"/>
                <a:gd name="T8" fmla="*/ 28 w 92"/>
                <a:gd name="T9" fmla="*/ 30 h 92"/>
                <a:gd name="T10" fmla="*/ 23 w 92"/>
                <a:gd name="T11" fmla="*/ 38 h 92"/>
                <a:gd name="T12" fmla="*/ 3 w 92"/>
                <a:gd name="T13" fmla="*/ 56 h 92"/>
                <a:gd name="T14" fmla="*/ 0 w 92"/>
                <a:gd name="T15" fmla="*/ 51 h 92"/>
                <a:gd name="T16" fmla="*/ 19 w 92"/>
                <a:gd name="T17" fmla="*/ 34 h 92"/>
                <a:gd name="T18" fmla="*/ 22 w 92"/>
                <a:gd name="T19" fmla="*/ 27 h 92"/>
                <a:gd name="T20" fmla="*/ 44 w 92"/>
                <a:gd name="T21" fmla="*/ 2 h 92"/>
                <a:gd name="T22" fmla="*/ 66 w 92"/>
                <a:gd name="T23" fmla="*/ 5 h 92"/>
                <a:gd name="T24" fmla="*/ 77 w 92"/>
                <a:gd name="T25" fmla="*/ 45 h 92"/>
                <a:gd name="T26" fmla="*/ 92 w 92"/>
                <a:gd name="T27" fmla="*/ 86 h 92"/>
                <a:gd name="T28" fmla="*/ 90 w 92"/>
                <a:gd name="T2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2" h="92">
                  <a:moveTo>
                    <a:pt x="90" y="92"/>
                  </a:moveTo>
                  <a:cubicBezTo>
                    <a:pt x="66" y="82"/>
                    <a:pt x="69" y="62"/>
                    <a:pt x="71" y="44"/>
                  </a:cubicBezTo>
                  <a:cubicBezTo>
                    <a:pt x="74" y="29"/>
                    <a:pt x="76" y="16"/>
                    <a:pt x="64" y="10"/>
                  </a:cubicBezTo>
                  <a:cubicBezTo>
                    <a:pt x="57" y="7"/>
                    <a:pt x="51" y="6"/>
                    <a:pt x="46" y="8"/>
                  </a:cubicBezTo>
                  <a:cubicBezTo>
                    <a:pt x="37" y="11"/>
                    <a:pt x="31" y="22"/>
                    <a:pt x="28" y="30"/>
                  </a:cubicBezTo>
                  <a:cubicBezTo>
                    <a:pt x="26" y="33"/>
                    <a:pt x="25" y="36"/>
                    <a:pt x="23" y="38"/>
                  </a:cubicBezTo>
                  <a:cubicBezTo>
                    <a:pt x="17" y="48"/>
                    <a:pt x="4" y="55"/>
                    <a:pt x="3" y="56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12" y="43"/>
                    <a:pt x="19" y="34"/>
                  </a:cubicBezTo>
                  <a:cubicBezTo>
                    <a:pt x="20" y="33"/>
                    <a:pt x="21" y="30"/>
                    <a:pt x="22" y="27"/>
                  </a:cubicBezTo>
                  <a:cubicBezTo>
                    <a:pt x="27" y="18"/>
                    <a:pt x="32" y="6"/>
                    <a:pt x="44" y="2"/>
                  </a:cubicBezTo>
                  <a:cubicBezTo>
                    <a:pt x="50" y="0"/>
                    <a:pt x="58" y="1"/>
                    <a:pt x="66" y="5"/>
                  </a:cubicBezTo>
                  <a:cubicBezTo>
                    <a:pt x="82" y="13"/>
                    <a:pt x="80" y="29"/>
                    <a:pt x="77" y="45"/>
                  </a:cubicBezTo>
                  <a:cubicBezTo>
                    <a:pt x="75" y="62"/>
                    <a:pt x="72" y="78"/>
                    <a:pt x="92" y="86"/>
                  </a:cubicBez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B1D5212B-36B3-4376-A563-0DFFC1B569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3" y="1686"/>
              <a:ext cx="237" cy="236"/>
            </a:xfrm>
            <a:custGeom>
              <a:avLst/>
              <a:gdLst>
                <a:gd name="T0" fmla="*/ 98 w 99"/>
                <a:gd name="T1" fmla="*/ 98 h 98"/>
                <a:gd name="T2" fmla="*/ 83 w 99"/>
                <a:gd name="T3" fmla="*/ 64 h 98"/>
                <a:gd name="T4" fmla="*/ 83 w 99"/>
                <a:gd name="T5" fmla="*/ 59 h 98"/>
                <a:gd name="T6" fmla="*/ 67 w 99"/>
                <a:gd name="T7" fmla="*/ 12 h 98"/>
                <a:gd name="T8" fmla="*/ 44 w 99"/>
                <a:gd name="T9" fmla="*/ 9 h 98"/>
                <a:gd name="T10" fmla="*/ 22 w 99"/>
                <a:gd name="T11" fmla="*/ 29 h 98"/>
                <a:gd name="T12" fmla="*/ 3 w 99"/>
                <a:gd name="T13" fmla="*/ 52 h 98"/>
                <a:gd name="T14" fmla="*/ 0 w 99"/>
                <a:gd name="T15" fmla="*/ 47 h 98"/>
                <a:gd name="T16" fmla="*/ 17 w 99"/>
                <a:gd name="T17" fmla="*/ 26 h 98"/>
                <a:gd name="T18" fmla="*/ 43 w 99"/>
                <a:gd name="T19" fmla="*/ 3 h 98"/>
                <a:gd name="T20" fmla="*/ 70 w 99"/>
                <a:gd name="T21" fmla="*/ 6 h 98"/>
                <a:gd name="T22" fmla="*/ 89 w 99"/>
                <a:gd name="T23" fmla="*/ 60 h 98"/>
                <a:gd name="T24" fmla="*/ 89 w 99"/>
                <a:gd name="T25" fmla="*/ 65 h 98"/>
                <a:gd name="T26" fmla="*/ 99 w 99"/>
                <a:gd name="T27" fmla="*/ 92 h 98"/>
                <a:gd name="T28" fmla="*/ 98 w 99"/>
                <a:gd name="T29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9" h="98">
                  <a:moveTo>
                    <a:pt x="98" y="98"/>
                  </a:moveTo>
                  <a:cubicBezTo>
                    <a:pt x="93" y="97"/>
                    <a:pt x="81" y="86"/>
                    <a:pt x="83" y="64"/>
                  </a:cubicBezTo>
                  <a:cubicBezTo>
                    <a:pt x="83" y="62"/>
                    <a:pt x="83" y="61"/>
                    <a:pt x="83" y="59"/>
                  </a:cubicBezTo>
                  <a:cubicBezTo>
                    <a:pt x="85" y="40"/>
                    <a:pt x="87" y="23"/>
                    <a:pt x="67" y="12"/>
                  </a:cubicBezTo>
                  <a:cubicBezTo>
                    <a:pt x="59" y="8"/>
                    <a:pt x="52" y="7"/>
                    <a:pt x="44" y="9"/>
                  </a:cubicBezTo>
                  <a:cubicBezTo>
                    <a:pt x="34" y="12"/>
                    <a:pt x="26" y="22"/>
                    <a:pt x="22" y="29"/>
                  </a:cubicBezTo>
                  <a:cubicBezTo>
                    <a:pt x="15" y="42"/>
                    <a:pt x="4" y="51"/>
                    <a:pt x="3" y="52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10" y="38"/>
                    <a:pt x="17" y="26"/>
                  </a:cubicBezTo>
                  <a:cubicBezTo>
                    <a:pt x="21" y="18"/>
                    <a:pt x="30" y="7"/>
                    <a:pt x="43" y="3"/>
                  </a:cubicBezTo>
                  <a:cubicBezTo>
                    <a:pt x="52" y="0"/>
                    <a:pt x="61" y="2"/>
                    <a:pt x="70" y="6"/>
                  </a:cubicBezTo>
                  <a:cubicBezTo>
                    <a:pt x="94" y="19"/>
                    <a:pt x="91" y="41"/>
                    <a:pt x="89" y="60"/>
                  </a:cubicBezTo>
                  <a:cubicBezTo>
                    <a:pt x="89" y="61"/>
                    <a:pt x="89" y="63"/>
                    <a:pt x="89" y="65"/>
                  </a:cubicBezTo>
                  <a:cubicBezTo>
                    <a:pt x="87" y="83"/>
                    <a:pt x="97" y="91"/>
                    <a:pt x="99" y="92"/>
                  </a:cubicBezTo>
                  <a:lnTo>
                    <a:pt x="98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44A5EC8D-3E08-41EB-AB96-9CA67210D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1" y="1725"/>
              <a:ext cx="38" cy="129"/>
            </a:xfrm>
            <a:custGeom>
              <a:avLst/>
              <a:gdLst>
                <a:gd name="T0" fmla="*/ 7 w 16"/>
                <a:gd name="T1" fmla="*/ 54 h 54"/>
                <a:gd name="T2" fmla="*/ 1 w 16"/>
                <a:gd name="T3" fmla="*/ 53 h 54"/>
                <a:gd name="T4" fmla="*/ 0 w 16"/>
                <a:gd name="T5" fmla="*/ 3 h 54"/>
                <a:gd name="T6" fmla="*/ 5 w 16"/>
                <a:gd name="T7" fmla="*/ 0 h 54"/>
                <a:gd name="T8" fmla="*/ 7 w 16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54">
                  <a:moveTo>
                    <a:pt x="7" y="54"/>
                  </a:moveTo>
                  <a:cubicBezTo>
                    <a:pt x="1" y="53"/>
                    <a:pt x="1" y="53"/>
                    <a:pt x="1" y="53"/>
                  </a:cubicBezTo>
                  <a:cubicBezTo>
                    <a:pt x="9" y="20"/>
                    <a:pt x="0" y="4"/>
                    <a:pt x="0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1"/>
                    <a:pt x="16" y="18"/>
                    <a:pt x="7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62BC9BED-D607-41DC-A6D8-879F2B8D1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5" y="1804"/>
              <a:ext cx="117" cy="144"/>
            </a:xfrm>
            <a:custGeom>
              <a:avLst/>
              <a:gdLst>
                <a:gd name="T0" fmla="*/ 4 w 49"/>
                <a:gd name="T1" fmla="*/ 60 h 60"/>
                <a:gd name="T2" fmla="*/ 0 w 49"/>
                <a:gd name="T3" fmla="*/ 55 h 60"/>
                <a:gd name="T4" fmla="*/ 43 w 49"/>
                <a:gd name="T5" fmla="*/ 0 h 60"/>
                <a:gd name="T6" fmla="*/ 49 w 49"/>
                <a:gd name="T7" fmla="*/ 1 h 60"/>
                <a:gd name="T8" fmla="*/ 4 w 49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60">
                  <a:moveTo>
                    <a:pt x="4" y="60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39" y="21"/>
                    <a:pt x="43" y="1"/>
                    <a:pt x="43" y="0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49" y="2"/>
                    <a:pt x="45" y="24"/>
                    <a:pt x="4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74059F78-10EB-4769-B3A5-ACC1950A3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7" y="1891"/>
              <a:ext cx="64" cy="76"/>
            </a:xfrm>
            <a:custGeom>
              <a:avLst/>
              <a:gdLst>
                <a:gd name="T0" fmla="*/ 26 w 27"/>
                <a:gd name="T1" fmla="*/ 32 h 32"/>
                <a:gd name="T2" fmla="*/ 0 w 27"/>
                <a:gd name="T3" fmla="*/ 0 h 32"/>
                <a:gd name="T4" fmla="*/ 6 w 27"/>
                <a:gd name="T5" fmla="*/ 0 h 32"/>
                <a:gd name="T6" fmla="*/ 27 w 27"/>
                <a:gd name="T7" fmla="*/ 26 h 32"/>
                <a:gd name="T8" fmla="*/ 26 w 27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32">
                  <a:moveTo>
                    <a:pt x="26" y="32"/>
                  </a:moveTo>
                  <a:cubicBezTo>
                    <a:pt x="4" y="30"/>
                    <a:pt x="1" y="2"/>
                    <a:pt x="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9" y="25"/>
                    <a:pt x="27" y="26"/>
                  </a:cubicBezTo>
                  <a:lnTo>
                    <a:pt x="2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ED80B5D6-096E-4FF0-B518-1A1CFF1B2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5" y="1924"/>
              <a:ext cx="88" cy="60"/>
            </a:xfrm>
            <a:custGeom>
              <a:avLst/>
              <a:gdLst>
                <a:gd name="T0" fmla="*/ 5 w 37"/>
                <a:gd name="T1" fmla="*/ 25 h 25"/>
                <a:gd name="T2" fmla="*/ 0 w 37"/>
                <a:gd name="T3" fmla="*/ 23 h 25"/>
                <a:gd name="T4" fmla="*/ 21 w 37"/>
                <a:gd name="T5" fmla="*/ 1 h 25"/>
                <a:gd name="T6" fmla="*/ 37 w 37"/>
                <a:gd name="T7" fmla="*/ 22 h 25"/>
                <a:gd name="T8" fmla="*/ 31 w 37"/>
                <a:gd name="T9" fmla="*/ 23 h 25"/>
                <a:gd name="T10" fmla="*/ 21 w 37"/>
                <a:gd name="T11" fmla="*/ 7 h 25"/>
                <a:gd name="T12" fmla="*/ 5 w 37"/>
                <a:gd name="T13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5">
                  <a:moveTo>
                    <a:pt x="5" y="25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1" y="20"/>
                    <a:pt x="10" y="0"/>
                    <a:pt x="21" y="1"/>
                  </a:cubicBezTo>
                  <a:cubicBezTo>
                    <a:pt x="28" y="1"/>
                    <a:pt x="33" y="8"/>
                    <a:pt x="37" y="22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28" y="13"/>
                    <a:pt x="24" y="7"/>
                    <a:pt x="21" y="7"/>
                  </a:cubicBezTo>
                  <a:cubicBezTo>
                    <a:pt x="15" y="6"/>
                    <a:pt x="8" y="19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6AD134A5-ABD4-4531-BDA5-A72727DC79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0" y="1648"/>
              <a:ext cx="223" cy="101"/>
            </a:xfrm>
            <a:custGeom>
              <a:avLst/>
              <a:gdLst>
                <a:gd name="T0" fmla="*/ 5 w 93"/>
                <a:gd name="T1" fmla="*/ 42 h 42"/>
                <a:gd name="T2" fmla="*/ 0 w 93"/>
                <a:gd name="T3" fmla="*/ 39 h 42"/>
                <a:gd name="T4" fmla="*/ 49 w 93"/>
                <a:gd name="T5" fmla="*/ 1 h 42"/>
                <a:gd name="T6" fmla="*/ 93 w 93"/>
                <a:gd name="T7" fmla="*/ 24 h 42"/>
                <a:gd name="T8" fmla="*/ 88 w 93"/>
                <a:gd name="T9" fmla="*/ 28 h 42"/>
                <a:gd name="T10" fmla="*/ 50 w 93"/>
                <a:gd name="T11" fmla="*/ 7 h 42"/>
                <a:gd name="T12" fmla="*/ 5 w 93"/>
                <a:gd name="T13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42">
                  <a:moveTo>
                    <a:pt x="5" y="42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1" y="38"/>
                    <a:pt x="20" y="4"/>
                    <a:pt x="49" y="1"/>
                  </a:cubicBezTo>
                  <a:cubicBezTo>
                    <a:pt x="64" y="0"/>
                    <a:pt x="79" y="8"/>
                    <a:pt x="93" y="24"/>
                  </a:cubicBezTo>
                  <a:cubicBezTo>
                    <a:pt x="88" y="28"/>
                    <a:pt x="88" y="28"/>
                    <a:pt x="88" y="28"/>
                  </a:cubicBezTo>
                  <a:cubicBezTo>
                    <a:pt x="76" y="13"/>
                    <a:pt x="63" y="6"/>
                    <a:pt x="50" y="7"/>
                  </a:cubicBezTo>
                  <a:cubicBezTo>
                    <a:pt x="24" y="9"/>
                    <a:pt x="6" y="42"/>
                    <a:pt x="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Rectangle 54">
              <a:extLst>
                <a:ext uri="{FF2B5EF4-FFF2-40B4-BE49-F238E27FC236}">
                  <a16:creationId xmlns:a16="http://schemas.microsoft.com/office/drawing/2014/main" id="{7A71D55C-E1A9-4E7D-99FD-EB0DCAD466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5" y="1816"/>
              <a:ext cx="141" cy="2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55">
              <a:extLst>
                <a:ext uri="{FF2B5EF4-FFF2-40B4-BE49-F238E27FC236}">
                  <a16:creationId xmlns:a16="http://schemas.microsoft.com/office/drawing/2014/main" id="{6D503D7A-0DE5-4957-861E-67CBFC4518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5" y="1816"/>
              <a:ext cx="139" cy="2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62" name="Group 90">
            <a:extLst>
              <a:ext uri="{FF2B5EF4-FFF2-40B4-BE49-F238E27FC236}">
                <a16:creationId xmlns:a16="http://schemas.microsoft.com/office/drawing/2014/main" id="{AA97478C-9917-4259-890F-B5BD81C299D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23134" y="4805797"/>
            <a:ext cx="387848" cy="358720"/>
            <a:chOff x="3275" y="2389"/>
            <a:chExt cx="506" cy="468"/>
          </a:xfrm>
          <a:solidFill>
            <a:schemeClr val="bg1"/>
          </a:solidFill>
        </p:grpSpPr>
        <p:sp>
          <p:nvSpPr>
            <p:cNvPr id="63" name="Freeform 91">
              <a:extLst>
                <a:ext uri="{FF2B5EF4-FFF2-40B4-BE49-F238E27FC236}">
                  <a16:creationId xmlns:a16="http://schemas.microsoft.com/office/drawing/2014/main" id="{68E0E5A6-D252-4C88-899A-163DFA304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3" y="2437"/>
              <a:ext cx="431" cy="372"/>
            </a:xfrm>
            <a:custGeom>
              <a:avLst/>
              <a:gdLst>
                <a:gd name="T0" fmla="*/ 431 w 431"/>
                <a:gd name="T1" fmla="*/ 372 h 372"/>
                <a:gd name="T2" fmla="*/ 0 w 431"/>
                <a:gd name="T3" fmla="*/ 372 h 372"/>
                <a:gd name="T4" fmla="*/ 0 w 431"/>
                <a:gd name="T5" fmla="*/ 0 h 372"/>
                <a:gd name="T6" fmla="*/ 22 w 431"/>
                <a:gd name="T7" fmla="*/ 0 h 372"/>
                <a:gd name="T8" fmla="*/ 22 w 431"/>
                <a:gd name="T9" fmla="*/ 350 h 372"/>
                <a:gd name="T10" fmla="*/ 431 w 431"/>
                <a:gd name="T11" fmla="*/ 350 h 372"/>
                <a:gd name="T12" fmla="*/ 431 w 431"/>
                <a:gd name="T13" fmla="*/ 372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1" h="372">
                  <a:moveTo>
                    <a:pt x="431" y="372"/>
                  </a:moveTo>
                  <a:lnTo>
                    <a:pt x="0" y="372"/>
                  </a:lnTo>
                  <a:lnTo>
                    <a:pt x="0" y="0"/>
                  </a:lnTo>
                  <a:lnTo>
                    <a:pt x="22" y="0"/>
                  </a:lnTo>
                  <a:lnTo>
                    <a:pt x="22" y="350"/>
                  </a:lnTo>
                  <a:lnTo>
                    <a:pt x="431" y="350"/>
                  </a:lnTo>
                  <a:lnTo>
                    <a:pt x="431" y="3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Freeform 92">
              <a:extLst>
                <a:ext uri="{FF2B5EF4-FFF2-40B4-BE49-F238E27FC236}">
                  <a16:creationId xmlns:a16="http://schemas.microsoft.com/office/drawing/2014/main" id="{FFA1E58C-5D84-4358-8D1A-52FD94EE54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5" y="2417"/>
              <a:ext cx="96" cy="63"/>
            </a:xfrm>
            <a:custGeom>
              <a:avLst/>
              <a:gdLst>
                <a:gd name="T0" fmla="*/ 81 w 96"/>
                <a:gd name="T1" fmla="*/ 63 h 63"/>
                <a:gd name="T2" fmla="*/ 48 w 96"/>
                <a:gd name="T3" fmla="*/ 32 h 63"/>
                <a:gd name="T4" fmla="*/ 17 w 96"/>
                <a:gd name="T5" fmla="*/ 63 h 63"/>
                <a:gd name="T6" fmla="*/ 0 w 96"/>
                <a:gd name="T7" fmla="*/ 48 h 63"/>
                <a:gd name="T8" fmla="*/ 48 w 96"/>
                <a:gd name="T9" fmla="*/ 0 h 63"/>
                <a:gd name="T10" fmla="*/ 96 w 96"/>
                <a:gd name="T11" fmla="*/ 48 h 63"/>
                <a:gd name="T12" fmla="*/ 81 w 96"/>
                <a:gd name="T1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63">
                  <a:moveTo>
                    <a:pt x="81" y="63"/>
                  </a:moveTo>
                  <a:lnTo>
                    <a:pt x="48" y="32"/>
                  </a:lnTo>
                  <a:lnTo>
                    <a:pt x="17" y="63"/>
                  </a:lnTo>
                  <a:lnTo>
                    <a:pt x="0" y="48"/>
                  </a:lnTo>
                  <a:lnTo>
                    <a:pt x="48" y="0"/>
                  </a:lnTo>
                  <a:lnTo>
                    <a:pt x="96" y="48"/>
                  </a:lnTo>
                  <a:lnTo>
                    <a:pt x="81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93">
              <a:extLst>
                <a:ext uri="{FF2B5EF4-FFF2-40B4-BE49-F238E27FC236}">
                  <a16:creationId xmlns:a16="http://schemas.microsoft.com/office/drawing/2014/main" id="{573592B4-EF8B-4EA0-9E9C-94EF32FC5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6" y="2751"/>
              <a:ext cx="65" cy="96"/>
            </a:xfrm>
            <a:custGeom>
              <a:avLst/>
              <a:gdLst>
                <a:gd name="T0" fmla="*/ 14 w 65"/>
                <a:gd name="T1" fmla="*/ 96 h 96"/>
                <a:gd name="T2" fmla="*/ 0 w 65"/>
                <a:gd name="T3" fmla="*/ 82 h 96"/>
                <a:gd name="T4" fmla="*/ 33 w 65"/>
                <a:gd name="T5" fmla="*/ 48 h 96"/>
                <a:gd name="T6" fmla="*/ 0 w 65"/>
                <a:gd name="T7" fmla="*/ 17 h 96"/>
                <a:gd name="T8" fmla="*/ 17 w 65"/>
                <a:gd name="T9" fmla="*/ 0 h 96"/>
                <a:gd name="T10" fmla="*/ 65 w 65"/>
                <a:gd name="T11" fmla="*/ 48 h 96"/>
                <a:gd name="T12" fmla="*/ 14 w 65"/>
                <a:gd name="T1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96">
                  <a:moveTo>
                    <a:pt x="14" y="96"/>
                  </a:moveTo>
                  <a:lnTo>
                    <a:pt x="0" y="82"/>
                  </a:lnTo>
                  <a:lnTo>
                    <a:pt x="33" y="48"/>
                  </a:lnTo>
                  <a:lnTo>
                    <a:pt x="0" y="17"/>
                  </a:lnTo>
                  <a:lnTo>
                    <a:pt x="17" y="0"/>
                  </a:lnTo>
                  <a:lnTo>
                    <a:pt x="65" y="48"/>
                  </a:lnTo>
                  <a:lnTo>
                    <a:pt x="14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Freeform 94">
              <a:extLst>
                <a:ext uri="{FF2B5EF4-FFF2-40B4-BE49-F238E27FC236}">
                  <a16:creationId xmlns:a16="http://schemas.microsoft.com/office/drawing/2014/main" id="{54606303-D206-410A-AB94-2B1410C92A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10" y="2449"/>
              <a:ext cx="204" cy="204"/>
            </a:xfrm>
            <a:custGeom>
              <a:avLst/>
              <a:gdLst>
                <a:gd name="T0" fmla="*/ 43 w 85"/>
                <a:gd name="T1" fmla="*/ 85 h 85"/>
                <a:gd name="T2" fmla="*/ 0 w 85"/>
                <a:gd name="T3" fmla="*/ 42 h 85"/>
                <a:gd name="T4" fmla="*/ 43 w 85"/>
                <a:gd name="T5" fmla="*/ 0 h 85"/>
                <a:gd name="T6" fmla="*/ 85 w 85"/>
                <a:gd name="T7" fmla="*/ 42 h 85"/>
                <a:gd name="T8" fmla="*/ 43 w 85"/>
                <a:gd name="T9" fmla="*/ 85 h 85"/>
                <a:gd name="T10" fmla="*/ 43 w 85"/>
                <a:gd name="T11" fmla="*/ 9 h 85"/>
                <a:gd name="T12" fmla="*/ 9 w 85"/>
                <a:gd name="T13" fmla="*/ 42 h 85"/>
                <a:gd name="T14" fmla="*/ 43 w 85"/>
                <a:gd name="T15" fmla="*/ 76 h 85"/>
                <a:gd name="T16" fmla="*/ 76 w 85"/>
                <a:gd name="T17" fmla="*/ 42 h 85"/>
                <a:gd name="T18" fmla="*/ 43 w 85"/>
                <a:gd name="T19" fmla="*/ 9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5" h="85">
                  <a:moveTo>
                    <a:pt x="43" y="85"/>
                  </a:moveTo>
                  <a:cubicBezTo>
                    <a:pt x="19" y="85"/>
                    <a:pt x="0" y="66"/>
                    <a:pt x="0" y="42"/>
                  </a:cubicBezTo>
                  <a:cubicBezTo>
                    <a:pt x="0" y="19"/>
                    <a:pt x="19" y="0"/>
                    <a:pt x="43" y="0"/>
                  </a:cubicBezTo>
                  <a:cubicBezTo>
                    <a:pt x="66" y="0"/>
                    <a:pt x="85" y="19"/>
                    <a:pt x="85" y="42"/>
                  </a:cubicBezTo>
                  <a:cubicBezTo>
                    <a:pt x="85" y="66"/>
                    <a:pt x="66" y="85"/>
                    <a:pt x="43" y="85"/>
                  </a:cubicBezTo>
                  <a:close/>
                  <a:moveTo>
                    <a:pt x="43" y="9"/>
                  </a:moveTo>
                  <a:cubicBezTo>
                    <a:pt x="24" y="9"/>
                    <a:pt x="9" y="24"/>
                    <a:pt x="9" y="42"/>
                  </a:cubicBezTo>
                  <a:cubicBezTo>
                    <a:pt x="9" y="61"/>
                    <a:pt x="24" y="76"/>
                    <a:pt x="43" y="76"/>
                  </a:cubicBezTo>
                  <a:cubicBezTo>
                    <a:pt x="61" y="76"/>
                    <a:pt x="76" y="61"/>
                    <a:pt x="76" y="42"/>
                  </a:cubicBezTo>
                  <a:cubicBezTo>
                    <a:pt x="76" y="24"/>
                    <a:pt x="61" y="9"/>
                    <a:pt x="4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Freeform 95">
              <a:extLst>
                <a:ext uri="{FF2B5EF4-FFF2-40B4-BE49-F238E27FC236}">
                  <a16:creationId xmlns:a16="http://schemas.microsoft.com/office/drawing/2014/main" id="{BE86BE80-7665-40FA-9B0A-2CC11D67F5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00" y="2626"/>
              <a:ext cx="129" cy="132"/>
            </a:xfrm>
            <a:custGeom>
              <a:avLst/>
              <a:gdLst>
                <a:gd name="T0" fmla="*/ 27 w 54"/>
                <a:gd name="T1" fmla="*/ 55 h 55"/>
                <a:gd name="T2" fmla="*/ 0 w 54"/>
                <a:gd name="T3" fmla="*/ 28 h 55"/>
                <a:gd name="T4" fmla="*/ 27 w 54"/>
                <a:gd name="T5" fmla="*/ 0 h 55"/>
                <a:gd name="T6" fmla="*/ 54 w 54"/>
                <a:gd name="T7" fmla="*/ 28 h 55"/>
                <a:gd name="T8" fmla="*/ 27 w 54"/>
                <a:gd name="T9" fmla="*/ 55 h 55"/>
                <a:gd name="T10" fmla="*/ 27 w 54"/>
                <a:gd name="T11" fmla="*/ 10 h 55"/>
                <a:gd name="T12" fmla="*/ 9 w 54"/>
                <a:gd name="T13" fmla="*/ 28 h 55"/>
                <a:gd name="T14" fmla="*/ 27 w 54"/>
                <a:gd name="T15" fmla="*/ 46 h 55"/>
                <a:gd name="T16" fmla="*/ 45 w 54"/>
                <a:gd name="T17" fmla="*/ 28 h 55"/>
                <a:gd name="T18" fmla="*/ 27 w 54"/>
                <a:gd name="T19" fmla="*/ 1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" h="55">
                  <a:moveTo>
                    <a:pt x="27" y="55"/>
                  </a:moveTo>
                  <a:cubicBezTo>
                    <a:pt x="12" y="55"/>
                    <a:pt x="0" y="43"/>
                    <a:pt x="0" y="28"/>
                  </a:cubicBezTo>
                  <a:cubicBezTo>
                    <a:pt x="0" y="13"/>
                    <a:pt x="12" y="0"/>
                    <a:pt x="27" y="0"/>
                  </a:cubicBezTo>
                  <a:cubicBezTo>
                    <a:pt x="42" y="0"/>
                    <a:pt x="54" y="13"/>
                    <a:pt x="54" y="28"/>
                  </a:cubicBezTo>
                  <a:cubicBezTo>
                    <a:pt x="54" y="43"/>
                    <a:pt x="42" y="55"/>
                    <a:pt x="27" y="55"/>
                  </a:cubicBezTo>
                  <a:close/>
                  <a:moveTo>
                    <a:pt x="27" y="10"/>
                  </a:moveTo>
                  <a:cubicBezTo>
                    <a:pt x="17" y="10"/>
                    <a:pt x="9" y="18"/>
                    <a:pt x="9" y="28"/>
                  </a:cubicBezTo>
                  <a:cubicBezTo>
                    <a:pt x="9" y="38"/>
                    <a:pt x="17" y="46"/>
                    <a:pt x="27" y="46"/>
                  </a:cubicBezTo>
                  <a:cubicBezTo>
                    <a:pt x="37" y="46"/>
                    <a:pt x="45" y="38"/>
                    <a:pt x="45" y="28"/>
                  </a:cubicBezTo>
                  <a:cubicBezTo>
                    <a:pt x="45" y="18"/>
                    <a:pt x="37" y="10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Oval 96">
              <a:extLst>
                <a:ext uri="{FF2B5EF4-FFF2-40B4-BE49-F238E27FC236}">
                  <a16:creationId xmlns:a16="http://schemas.microsoft.com/office/drawing/2014/main" id="{CC7FCC72-8D13-4AFC-8A6B-F4B8C1B778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16" y="2641"/>
              <a:ext cx="57" cy="5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Freeform 97">
              <a:extLst>
                <a:ext uri="{FF2B5EF4-FFF2-40B4-BE49-F238E27FC236}">
                  <a16:creationId xmlns:a16="http://schemas.microsoft.com/office/drawing/2014/main" id="{276D725D-752B-44CC-BD3E-6FC5FD1759D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5" y="2835"/>
              <a:ext cx="22" cy="22"/>
            </a:xfrm>
            <a:custGeom>
              <a:avLst/>
              <a:gdLst>
                <a:gd name="T0" fmla="*/ 15 w 22"/>
                <a:gd name="T1" fmla="*/ 22 h 22"/>
                <a:gd name="T2" fmla="*/ 0 w 22"/>
                <a:gd name="T3" fmla="*/ 7 h 22"/>
                <a:gd name="T4" fmla="*/ 10 w 22"/>
                <a:gd name="T5" fmla="*/ 0 h 22"/>
                <a:gd name="T6" fmla="*/ 22 w 22"/>
                <a:gd name="T7" fmla="*/ 12 h 22"/>
                <a:gd name="T8" fmla="*/ 15 w 22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15" y="22"/>
                  </a:moveTo>
                  <a:lnTo>
                    <a:pt x="0" y="7"/>
                  </a:lnTo>
                  <a:lnTo>
                    <a:pt x="10" y="0"/>
                  </a:lnTo>
                  <a:lnTo>
                    <a:pt x="22" y="12"/>
                  </a:lnTo>
                  <a:lnTo>
                    <a:pt x="15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Freeform 98">
              <a:extLst>
                <a:ext uri="{FF2B5EF4-FFF2-40B4-BE49-F238E27FC236}">
                  <a16:creationId xmlns:a16="http://schemas.microsoft.com/office/drawing/2014/main" id="{0A678F9A-F364-4EAF-BD8A-FB474B6DCD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02" y="2415"/>
              <a:ext cx="414" cy="415"/>
            </a:xfrm>
            <a:custGeom>
              <a:avLst/>
              <a:gdLst>
                <a:gd name="T0" fmla="*/ 14 w 414"/>
                <a:gd name="T1" fmla="*/ 415 h 415"/>
                <a:gd name="T2" fmla="*/ 0 w 414"/>
                <a:gd name="T3" fmla="*/ 401 h 415"/>
                <a:gd name="T4" fmla="*/ 17 w 414"/>
                <a:gd name="T5" fmla="*/ 384 h 415"/>
                <a:gd name="T6" fmla="*/ 31 w 414"/>
                <a:gd name="T7" fmla="*/ 398 h 415"/>
                <a:gd name="T8" fmla="*/ 14 w 414"/>
                <a:gd name="T9" fmla="*/ 415 h 415"/>
                <a:gd name="T10" fmla="*/ 48 w 414"/>
                <a:gd name="T11" fmla="*/ 379 h 415"/>
                <a:gd name="T12" fmla="*/ 33 w 414"/>
                <a:gd name="T13" fmla="*/ 367 h 415"/>
                <a:gd name="T14" fmla="*/ 52 w 414"/>
                <a:gd name="T15" fmla="*/ 348 h 415"/>
                <a:gd name="T16" fmla="*/ 64 w 414"/>
                <a:gd name="T17" fmla="*/ 362 h 415"/>
                <a:gd name="T18" fmla="*/ 48 w 414"/>
                <a:gd name="T19" fmla="*/ 379 h 415"/>
                <a:gd name="T20" fmla="*/ 84 w 414"/>
                <a:gd name="T21" fmla="*/ 346 h 415"/>
                <a:gd name="T22" fmla="*/ 69 w 414"/>
                <a:gd name="T23" fmla="*/ 331 h 415"/>
                <a:gd name="T24" fmla="*/ 86 w 414"/>
                <a:gd name="T25" fmla="*/ 314 h 415"/>
                <a:gd name="T26" fmla="*/ 100 w 414"/>
                <a:gd name="T27" fmla="*/ 329 h 415"/>
                <a:gd name="T28" fmla="*/ 84 w 414"/>
                <a:gd name="T29" fmla="*/ 346 h 415"/>
                <a:gd name="T30" fmla="*/ 117 w 414"/>
                <a:gd name="T31" fmla="*/ 310 h 415"/>
                <a:gd name="T32" fmla="*/ 105 w 414"/>
                <a:gd name="T33" fmla="*/ 298 h 415"/>
                <a:gd name="T34" fmla="*/ 122 w 414"/>
                <a:gd name="T35" fmla="*/ 278 h 415"/>
                <a:gd name="T36" fmla="*/ 136 w 414"/>
                <a:gd name="T37" fmla="*/ 293 h 415"/>
                <a:gd name="T38" fmla="*/ 117 w 414"/>
                <a:gd name="T39" fmla="*/ 310 h 415"/>
                <a:gd name="T40" fmla="*/ 153 w 414"/>
                <a:gd name="T41" fmla="*/ 276 h 415"/>
                <a:gd name="T42" fmla="*/ 139 w 414"/>
                <a:gd name="T43" fmla="*/ 262 h 415"/>
                <a:gd name="T44" fmla="*/ 155 w 414"/>
                <a:gd name="T45" fmla="*/ 245 h 415"/>
                <a:gd name="T46" fmla="*/ 170 w 414"/>
                <a:gd name="T47" fmla="*/ 257 h 415"/>
                <a:gd name="T48" fmla="*/ 153 w 414"/>
                <a:gd name="T49" fmla="*/ 276 h 415"/>
                <a:gd name="T50" fmla="*/ 187 w 414"/>
                <a:gd name="T51" fmla="*/ 240 h 415"/>
                <a:gd name="T52" fmla="*/ 175 w 414"/>
                <a:gd name="T53" fmla="*/ 226 h 415"/>
                <a:gd name="T54" fmla="*/ 191 w 414"/>
                <a:gd name="T55" fmla="*/ 209 h 415"/>
                <a:gd name="T56" fmla="*/ 206 w 414"/>
                <a:gd name="T57" fmla="*/ 223 h 415"/>
                <a:gd name="T58" fmla="*/ 187 w 414"/>
                <a:gd name="T59" fmla="*/ 240 h 415"/>
                <a:gd name="T60" fmla="*/ 222 w 414"/>
                <a:gd name="T61" fmla="*/ 206 h 415"/>
                <a:gd name="T62" fmla="*/ 208 w 414"/>
                <a:gd name="T63" fmla="*/ 192 h 415"/>
                <a:gd name="T64" fmla="*/ 227 w 414"/>
                <a:gd name="T65" fmla="*/ 175 h 415"/>
                <a:gd name="T66" fmla="*/ 239 w 414"/>
                <a:gd name="T67" fmla="*/ 187 h 415"/>
                <a:gd name="T68" fmla="*/ 222 w 414"/>
                <a:gd name="T69" fmla="*/ 206 h 415"/>
                <a:gd name="T70" fmla="*/ 258 w 414"/>
                <a:gd name="T71" fmla="*/ 170 h 415"/>
                <a:gd name="T72" fmla="*/ 244 w 414"/>
                <a:gd name="T73" fmla="*/ 156 h 415"/>
                <a:gd name="T74" fmla="*/ 261 w 414"/>
                <a:gd name="T75" fmla="*/ 139 h 415"/>
                <a:gd name="T76" fmla="*/ 275 w 414"/>
                <a:gd name="T77" fmla="*/ 154 h 415"/>
                <a:gd name="T78" fmla="*/ 258 w 414"/>
                <a:gd name="T79" fmla="*/ 170 h 415"/>
                <a:gd name="T80" fmla="*/ 292 w 414"/>
                <a:gd name="T81" fmla="*/ 134 h 415"/>
                <a:gd name="T82" fmla="*/ 277 w 414"/>
                <a:gd name="T83" fmla="*/ 122 h 415"/>
                <a:gd name="T84" fmla="*/ 297 w 414"/>
                <a:gd name="T85" fmla="*/ 103 h 415"/>
                <a:gd name="T86" fmla="*/ 309 w 414"/>
                <a:gd name="T87" fmla="*/ 118 h 415"/>
                <a:gd name="T88" fmla="*/ 292 w 414"/>
                <a:gd name="T89" fmla="*/ 134 h 415"/>
                <a:gd name="T90" fmla="*/ 328 w 414"/>
                <a:gd name="T91" fmla="*/ 101 h 415"/>
                <a:gd name="T92" fmla="*/ 313 w 414"/>
                <a:gd name="T93" fmla="*/ 86 h 415"/>
                <a:gd name="T94" fmla="*/ 330 w 414"/>
                <a:gd name="T95" fmla="*/ 70 h 415"/>
                <a:gd name="T96" fmla="*/ 345 w 414"/>
                <a:gd name="T97" fmla="*/ 84 h 415"/>
                <a:gd name="T98" fmla="*/ 328 w 414"/>
                <a:gd name="T99" fmla="*/ 101 h 415"/>
                <a:gd name="T100" fmla="*/ 361 w 414"/>
                <a:gd name="T101" fmla="*/ 65 h 415"/>
                <a:gd name="T102" fmla="*/ 349 w 414"/>
                <a:gd name="T103" fmla="*/ 53 h 415"/>
                <a:gd name="T104" fmla="*/ 366 w 414"/>
                <a:gd name="T105" fmla="*/ 34 h 415"/>
                <a:gd name="T106" fmla="*/ 380 w 414"/>
                <a:gd name="T107" fmla="*/ 48 h 415"/>
                <a:gd name="T108" fmla="*/ 361 w 414"/>
                <a:gd name="T109" fmla="*/ 65 h 415"/>
                <a:gd name="T110" fmla="*/ 397 w 414"/>
                <a:gd name="T111" fmla="*/ 31 h 415"/>
                <a:gd name="T112" fmla="*/ 383 w 414"/>
                <a:gd name="T113" fmla="*/ 17 h 415"/>
                <a:gd name="T114" fmla="*/ 400 w 414"/>
                <a:gd name="T115" fmla="*/ 0 h 415"/>
                <a:gd name="T116" fmla="*/ 414 w 414"/>
                <a:gd name="T117" fmla="*/ 12 h 415"/>
                <a:gd name="T118" fmla="*/ 397 w 414"/>
                <a:gd name="T119" fmla="*/ 31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14" h="415">
                  <a:moveTo>
                    <a:pt x="14" y="415"/>
                  </a:moveTo>
                  <a:lnTo>
                    <a:pt x="0" y="401"/>
                  </a:lnTo>
                  <a:lnTo>
                    <a:pt x="17" y="384"/>
                  </a:lnTo>
                  <a:lnTo>
                    <a:pt x="31" y="398"/>
                  </a:lnTo>
                  <a:lnTo>
                    <a:pt x="14" y="415"/>
                  </a:lnTo>
                  <a:close/>
                  <a:moveTo>
                    <a:pt x="48" y="379"/>
                  </a:moveTo>
                  <a:lnTo>
                    <a:pt x="33" y="367"/>
                  </a:lnTo>
                  <a:lnTo>
                    <a:pt x="52" y="348"/>
                  </a:lnTo>
                  <a:lnTo>
                    <a:pt x="64" y="362"/>
                  </a:lnTo>
                  <a:lnTo>
                    <a:pt x="48" y="379"/>
                  </a:lnTo>
                  <a:close/>
                  <a:moveTo>
                    <a:pt x="84" y="346"/>
                  </a:moveTo>
                  <a:lnTo>
                    <a:pt x="69" y="331"/>
                  </a:lnTo>
                  <a:lnTo>
                    <a:pt x="86" y="314"/>
                  </a:lnTo>
                  <a:lnTo>
                    <a:pt x="100" y="329"/>
                  </a:lnTo>
                  <a:lnTo>
                    <a:pt x="84" y="346"/>
                  </a:lnTo>
                  <a:close/>
                  <a:moveTo>
                    <a:pt x="117" y="310"/>
                  </a:moveTo>
                  <a:lnTo>
                    <a:pt x="105" y="298"/>
                  </a:lnTo>
                  <a:lnTo>
                    <a:pt x="122" y="278"/>
                  </a:lnTo>
                  <a:lnTo>
                    <a:pt x="136" y="293"/>
                  </a:lnTo>
                  <a:lnTo>
                    <a:pt x="117" y="310"/>
                  </a:lnTo>
                  <a:close/>
                  <a:moveTo>
                    <a:pt x="153" y="276"/>
                  </a:moveTo>
                  <a:lnTo>
                    <a:pt x="139" y="262"/>
                  </a:lnTo>
                  <a:lnTo>
                    <a:pt x="155" y="245"/>
                  </a:lnTo>
                  <a:lnTo>
                    <a:pt x="170" y="257"/>
                  </a:lnTo>
                  <a:lnTo>
                    <a:pt x="153" y="276"/>
                  </a:lnTo>
                  <a:close/>
                  <a:moveTo>
                    <a:pt x="187" y="240"/>
                  </a:moveTo>
                  <a:lnTo>
                    <a:pt x="175" y="226"/>
                  </a:lnTo>
                  <a:lnTo>
                    <a:pt x="191" y="209"/>
                  </a:lnTo>
                  <a:lnTo>
                    <a:pt x="206" y="223"/>
                  </a:lnTo>
                  <a:lnTo>
                    <a:pt x="187" y="240"/>
                  </a:lnTo>
                  <a:close/>
                  <a:moveTo>
                    <a:pt x="222" y="206"/>
                  </a:moveTo>
                  <a:lnTo>
                    <a:pt x="208" y="192"/>
                  </a:lnTo>
                  <a:lnTo>
                    <a:pt x="227" y="175"/>
                  </a:lnTo>
                  <a:lnTo>
                    <a:pt x="239" y="187"/>
                  </a:lnTo>
                  <a:lnTo>
                    <a:pt x="222" y="206"/>
                  </a:lnTo>
                  <a:close/>
                  <a:moveTo>
                    <a:pt x="258" y="170"/>
                  </a:moveTo>
                  <a:lnTo>
                    <a:pt x="244" y="156"/>
                  </a:lnTo>
                  <a:lnTo>
                    <a:pt x="261" y="139"/>
                  </a:lnTo>
                  <a:lnTo>
                    <a:pt x="275" y="154"/>
                  </a:lnTo>
                  <a:lnTo>
                    <a:pt x="258" y="170"/>
                  </a:lnTo>
                  <a:close/>
                  <a:moveTo>
                    <a:pt x="292" y="134"/>
                  </a:moveTo>
                  <a:lnTo>
                    <a:pt x="277" y="122"/>
                  </a:lnTo>
                  <a:lnTo>
                    <a:pt x="297" y="103"/>
                  </a:lnTo>
                  <a:lnTo>
                    <a:pt x="309" y="118"/>
                  </a:lnTo>
                  <a:lnTo>
                    <a:pt x="292" y="134"/>
                  </a:lnTo>
                  <a:close/>
                  <a:moveTo>
                    <a:pt x="328" y="101"/>
                  </a:moveTo>
                  <a:lnTo>
                    <a:pt x="313" y="86"/>
                  </a:lnTo>
                  <a:lnTo>
                    <a:pt x="330" y="70"/>
                  </a:lnTo>
                  <a:lnTo>
                    <a:pt x="345" y="84"/>
                  </a:lnTo>
                  <a:lnTo>
                    <a:pt x="328" y="101"/>
                  </a:lnTo>
                  <a:close/>
                  <a:moveTo>
                    <a:pt x="361" y="65"/>
                  </a:moveTo>
                  <a:lnTo>
                    <a:pt x="349" y="53"/>
                  </a:lnTo>
                  <a:lnTo>
                    <a:pt x="366" y="34"/>
                  </a:lnTo>
                  <a:lnTo>
                    <a:pt x="380" y="48"/>
                  </a:lnTo>
                  <a:lnTo>
                    <a:pt x="361" y="65"/>
                  </a:lnTo>
                  <a:close/>
                  <a:moveTo>
                    <a:pt x="397" y="31"/>
                  </a:moveTo>
                  <a:lnTo>
                    <a:pt x="383" y="17"/>
                  </a:lnTo>
                  <a:lnTo>
                    <a:pt x="400" y="0"/>
                  </a:lnTo>
                  <a:lnTo>
                    <a:pt x="414" y="12"/>
                  </a:lnTo>
                  <a:lnTo>
                    <a:pt x="397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Freeform 99">
              <a:extLst>
                <a:ext uri="{FF2B5EF4-FFF2-40B4-BE49-F238E27FC236}">
                  <a16:creationId xmlns:a16="http://schemas.microsoft.com/office/drawing/2014/main" id="{AB62254E-05A1-4E73-A8F6-899CF5759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1" y="2389"/>
              <a:ext cx="21" cy="21"/>
            </a:xfrm>
            <a:custGeom>
              <a:avLst/>
              <a:gdLst>
                <a:gd name="T0" fmla="*/ 12 w 21"/>
                <a:gd name="T1" fmla="*/ 21 h 21"/>
                <a:gd name="T2" fmla="*/ 0 w 21"/>
                <a:gd name="T3" fmla="*/ 7 h 21"/>
                <a:gd name="T4" fmla="*/ 7 w 21"/>
                <a:gd name="T5" fmla="*/ 0 h 21"/>
                <a:gd name="T6" fmla="*/ 21 w 21"/>
                <a:gd name="T7" fmla="*/ 14 h 21"/>
                <a:gd name="T8" fmla="*/ 12 w 21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12" y="21"/>
                  </a:moveTo>
                  <a:lnTo>
                    <a:pt x="0" y="7"/>
                  </a:lnTo>
                  <a:lnTo>
                    <a:pt x="7" y="0"/>
                  </a:lnTo>
                  <a:lnTo>
                    <a:pt x="21" y="14"/>
                  </a:lnTo>
                  <a:lnTo>
                    <a:pt x="12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73" name="직선 연결선 72">
            <a:extLst>
              <a:ext uri="{FF2B5EF4-FFF2-40B4-BE49-F238E27FC236}">
                <a16:creationId xmlns:a16="http://schemas.microsoft.com/office/drawing/2014/main" id="{42BA8BDD-6085-457E-BF39-D1A0374DCF68}"/>
              </a:ext>
            </a:extLst>
          </p:cNvPr>
          <p:cNvCxnSpPr/>
          <p:nvPr/>
        </p:nvCxnSpPr>
        <p:spPr>
          <a:xfrm>
            <a:off x="4773336" y="5006180"/>
            <a:ext cx="1357733" cy="0"/>
          </a:xfrm>
          <a:prstGeom prst="line">
            <a:avLst/>
          </a:prstGeom>
          <a:ln>
            <a:gradFill flip="none" rotWithShape="1">
              <a:gsLst>
                <a:gs pos="17000">
                  <a:schemeClr val="bg2"/>
                </a:gs>
                <a:gs pos="100000">
                  <a:schemeClr val="bg2">
                    <a:alpha val="26000"/>
                  </a:schemeClr>
                </a:gs>
              </a:gsLst>
              <a:lin ang="10800000" scaled="1"/>
              <a:tileRect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AD871567-E077-44D3-A563-6D7887BA220F}"/>
              </a:ext>
            </a:extLst>
          </p:cNvPr>
          <p:cNvCxnSpPr/>
          <p:nvPr/>
        </p:nvCxnSpPr>
        <p:spPr>
          <a:xfrm>
            <a:off x="7386996" y="5006180"/>
            <a:ext cx="1357733" cy="0"/>
          </a:xfrm>
          <a:prstGeom prst="line">
            <a:avLst/>
          </a:prstGeom>
          <a:ln>
            <a:gradFill flip="none" rotWithShape="1">
              <a:gsLst>
                <a:gs pos="17000">
                  <a:schemeClr val="bg2"/>
                </a:gs>
                <a:gs pos="100000">
                  <a:schemeClr val="bg2">
                    <a:alpha val="26000"/>
                  </a:schemeClr>
                </a:gs>
              </a:gsLst>
              <a:lin ang="10800000" scaled="1"/>
              <a:tileRect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93CD043C-FB0B-4A18-BC70-16A904BCA75A}"/>
              </a:ext>
            </a:extLst>
          </p:cNvPr>
          <p:cNvSpPr txBox="1"/>
          <p:nvPr/>
        </p:nvSpPr>
        <p:spPr>
          <a:xfrm>
            <a:off x="3614492" y="5248097"/>
            <a:ext cx="11304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Lorem ipsum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AC003B7-CB7F-48EE-85B5-67EECDA97A80}"/>
              </a:ext>
            </a:extLst>
          </p:cNvPr>
          <p:cNvSpPr txBox="1"/>
          <p:nvPr/>
        </p:nvSpPr>
        <p:spPr>
          <a:xfrm>
            <a:off x="6139837" y="5248097"/>
            <a:ext cx="11304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Lorem ipsum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DF37D1B-7692-49E3-9493-54A518EF0646}"/>
              </a:ext>
            </a:extLst>
          </p:cNvPr>
          <p:cNvSpPr txBox="1"/>
          <p:nvPr/>
        </p:nvSpPr>
        <p:spPr>
          <a:xfrm>
            <a:off x="8752753" y="5248097"/>
            <a:ext cx="11304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Lorem ipsum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grpSp>
        <p:nvGrpSpPr>
          <p:cNvPr id="79" name="Group 51">
            <a:extLst>
              <a:ext uri="{FF2B5EF4-FFF2-40B4-BE49-F238E27FC236}">
                <a16:creationId xmlns:a16="http://schemas.microsoft.com/office/drawing/2014/main" id="{3B74B70F-C0A2-4C15-9188-1FE4F834287B}"/>
              </a:ext>
            </a:extLst>
          </p:cNvPr>
          <p:cNvGrpSpPr/>
          <p:nvPr/>
        </p:nvGrpSpPr>
        <p:grpSpPr>
          <a:xfrm>
            <a:off x="3695540" y="2341792"/>
            <a:ext cx="675002" cy="713289"/>
            <a:chOff x="6723063" y="2270125"/>
            <a:chExt cx="755651" cy="798513"/>
          </a:xfrm>
          <a:solidFill>
            <a:schemeClr val="accent1"/>
          </a:solidFill>
        </p:grpSpPr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171BCA62-9C06-4E56-BD5F-2F5B2B36B0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5626" y="2270125"/>
              <a:ext cx="573088" cy="798513"/>
            </a:xfrm>
            <a:custGeom>
              <a:avLst/>
              <a:gdLst>
                <a:gd name="T0" fmla="*/ 3 w 174"/>
                <a:gd name="T1" fmla="*/ 222 h 242"/>
                <a:gd name="T2" fmla="*/ 9 w 174"/>
                <a:gd name="T3" fmla="*/ 216 h 242"/>
                <a:gd name="T4" fmla="*/ 60 w 174"/>
                <a:gd name="T5" fmla="*/ 234 h 242"/>
                <a:gd name="T6" fmla="*/ 140 w 174"/>
                <a:gd name="T7" fmla="*/ 230 h 242"/>
                <a:gd name="T8" fmla="*/ 143 w 174"/>
                <a:gd name="T9" fmla="*/ 222 h 242"/>
                <a:gd name="T10" fmla="*/ 129 w 174"/>
                <a:gd name="T11" fmla="*/ 212 h 242"/>
                <a:gd name="T12" fmla="*/ 119 w 174"/>
                <a:gd name="T13" fmla="*/ 209 h 242"/>
                <a:gd name="T14" fmla="*/ 119 w 174"/>
                <a:gd name="T15" fmla="*/ 205 h 242"/>
                <a:gd name="T16" fmla="*/ 127 w 174"/>
                <a:gd name="T17" fmla="*/ 202 h 242"/>
                <a:gd name="T18" fmla="*/ 157 w 174"/>
                <a:gd name="T19" fmla="*/ 198 h 242"/>
                <a:gd name="T20" fmla="*/ 160 w 174"/>
                <a:gd name="T21" fmla="*/ 190 h 242"/>
                <a:gd name="T22" fmla="*/ 123 w 174"/>
                <a:gd name="T23" fmla="*/ 179 h 242"/>
                <a:gd name="T24" fmla="*/ 120 w 174"/>
                <a:gd name="T25" fmla="*/ 170 h 242"/>
                <a:gd name="T26" fmla="*/ 155 w 174"/>
                <a:gd name="T27" fmla="*/ 168 h 242"/>
                <a:gd name="T28" fmla="*/ 166 w 174"/>
                <a:gd name="T29" fmla="*/ 158 h 242"/>
                <a:gd name="T30" fmla="*/ 155 w 174"/>
                <a:gd name="T31" fmla="*/ 146 h 242"/>
                <a:gd name="T32" fmla="*/ 118 w 174"/>
                <a:gd name="T33" fmla="*/ 140 h 242"/>
                <a:gd name="T34" fmla="*/ 123 w 174"/>
                <a:gd name="T35" fmla="*/ 135 h 242"/>
                <a:gd name="T36" fmla="*/ 156 w 174"/>
                <a:gd name="T37" fmla="*/ 132 h 242"/>
                <a:gd name="T38" fmla="*/ 159 w 174"/>
                <a:gd name="T39" fmla="*/ 124 h 242"/>
                <a:gd name="T40" fmla="*/ 64 w 174"/>
                <a:gd name="T41" fmla="*/ 114 h 242"/>
                <a:gd name="T42" fmla="*/ 60 w 174"/>
                <a:gd name="T43" fmla="*/ 112 h 242"/>
                <a:gd name="T44" fmla="*/ 77 w 174"/>
                <a:gd name="T45" fmla="*/ 19 h 242"/>
                <a:gd name="T46" fmla="*/ 57 w 174"/>
                <a:gd name="T47" fmla="*/ 24 h 242"/>
                <a:gd name="T48" fmla="*/ 32 w 174"/>
                <a:gd name="T49" fmla="*/ 79 h 242"/>
                <a:gd name="T50" fmla="*/ 7 w 174"/>
                <a:gd name="T51" fmla="*/ 112 h 242"/>
                <a:gd name="T52" fmla="*/ 3 w 174"/>
                <a:gd name="T53" fmla="*/ 106 h 242"/>
                <a:gd name="T54" fmla="*/ 26 w 174"/>
                <a:gd name="T55" fmla="*/ 74 h 242"/>
                <a:gd name="T56" fmla="*/ 67 w 174"/>
                <a:gd name="T57" fmla="*/ 0 h 242"/>
                <a:gd name="T58" fmla="*/ 70 w 174"/>
                <a:gd name="T59" fmla="*/ 106 h 242"/>
                <a:gd name="T60" fmla="*/ 167 w 174"/>
                <a:gd name="T61" fmla="*/ 124 h 242"/>
                <a:gd name="T62" fmla="*/ 161 w 174"/>
                <a:gd name="T63" fmla="*/ 138 h 242"/>
                <a:gd name="T64" fmla="*/ 174 w 174"/>
                <a:gd name="T65" fmla="*/ 156 h 242"/>
                <a:gd name="T66" fmla="*/ 168 w 174"/>
                <a:gd name="T67" fmla="*/ 171 h 242"/>
                <a:gd name="T68" fmla="*/ 168 w 174"/>
                <a:gd name="T69" fmla="*/ 190 h 242"/>
                <a:gd name="T70" fmla="*/ 162 w 174"/>
                <a:gd name="T71" fmla="*/ 204 h 242"/>
                <a:gd name="T72" fmla="*/ 147 w 174"/>
                <a:gd name="T73" fmla="*/ 210 h 242"/>
                <a:gd name="T74" fmla="*/ 151 w 174"/>
                <a:gd name="T75" fmla="*/ 223 h 242"/>
                <a:gd name="T76" fmla="*/ 126 w 174"/>
                <a:gd name="T77" fmla="*/ 242 h 242"/>
                <a:gd name="T78" fmla="*/ 60 w 174"/>
                <a:gd name="T7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74" h="242">
                  <a:moveTo>
                    <a:pt x="60" y="242"/>
                  </a:moveTo>
                  <a:cubicBezTo>
                    <a:pt x="35" y="242"/>
                    <a:pt x="16" y="235"/>
                    <a:pt x="3" y="222"/>
                  </a:cubicBezTo>
                  <a:cubicBezTo>
                    <a:pt x="2" y="220"/>
                    <a:pt x="2" y="218"/>
                    <a:pt x="3" y="216"/>
                  </a:cubicBezTo>
                  <a:cubicBezTo>
                    <a:pt x="5" y="215"/>
                    <a:pt x="7" y="215"/>
                    <a:pt x="9" y="216"/>
                  </a:cubicBezTo>
                  <a:cubicBezTo>
                    <a:pt x="20" y="228"/>
                    <a:pt x="37" y="234"/>
                    <a:pt x="60" y="234"/>
                  </a:cubicBezTo>
                  <a:cubicBezTo>
                    <a:pt x="60" y="234"/>
                    <a:pt x="60" y="234"/>
                    <a:pt x="60" y="234"/>
                  </a:cubicBezTo>
                  <a:cubicBezTo>
                    <a:pt x="126" y="234"/>
                    <a:pt x="126" y="234"/>
                    <a:pt x="126" y="234"/>
                  </a:cubicBezTo>
                  <a:cubicBezTo>
                    <a:pt x="133" y="234"/>
                    <a:pt x="138" y="232"/>
                    <a:pt x="140" y="230"/>
                  </a:cubicBezTo>
                  <a:cubicBezTo>
                    <a:pt x="142" y="228"/>
                    <a:pt x="143" y="225"/>
                    <a:pt x="143" y="223"/>
                  </a:cubicBezTo>
                  <a:cubicBezTo>
                    <a:pt x="143" y="222"/>
                    <a:pt x="143" y="222"/>
                    <a:pt x="143" y="222"/>
                  </a:cubicBezTo>
                  <a:cubicBezTo>
                    <a:pt x="143" y="213"/>
                    <a:pt x="137" y="212"/>
                    <a:pt x="134" y="212"/>
                  </a:cubicBezTo>
                  <a:cubicBezTo>
                    <a:pt x="129" y="212"/>
                    <a:pt x="129" y="212"/>
                    <a:pt x="129" y="212"/>
                  </a:cubicBezTo>
                  <a:cubicBezTo>
                    <a:pt x="124" y="212"/>
                    <a:pt x="122" y="212"/>
                    <a:pt x="121" y="211"/>
                  </a:cubicBezTo>
                  <a:cubicBezTo>
                    <a:pt x="120" y="211"/>
                    <a:pt x="119" y="210"/>
                    <a:pt x="119" y="209"/>
                  </a:cubicBezTo>
                  <a:cubicBezTo>
                    <a:pt x="119" y="208"/>
                    <a:pt x="118" y="208"/>
                    <a:pt x="118" y="207"/>
                  </a:cubicBezTo>
                  <a:cubicBezTo>
                    <a:pt x="118" y="206"/>
                    <a:pt x="119" y="205"/>
                    <a:pt x="119" y="205"/>
                  </a:cubicBezTo>
                  <a:cubicBezTo>
                    <a:pt x="119" y="204"/>
                    <a:pt x="119" y="204"/>
                    <a:pt x="119" y="204"/>
                  </a:cubicBezTo>
                  <a:cubicBezTo>
                    <a:pt x="121" y="201"/>
                    <a:pt x="127" y="202"/>
                    <a:pt x="127" y="202"/>
                  </a:cubicBezTo>
                  <a:cubicBezTo>
                    <a:pt x="149" y="202"/>
                    <a:pt x="149" y="202"/>
                    <a:pt x="149" y="202"/>
                  </a:cubicBezTo>
                  <a:cubicBezTo>
                    <a:pt x="152" y="202"/>
                    <a:pt x="155" y="200"/>
                    <a:pt x="157" y="198"/>
                  </a:cubicBezTo>
                  <a:cubicBezTo>
                    <a:pt x="159" y="196"/>
                    <a:pt x="160" y="194"/>
                    <a:pt x="160" y="191"/>
                  </a:cubicBezTo>
                  <a:cubicBezTo>
                    <a:pt x="160" y="190"/>
                    <a:pt x="160" y="190"/>
                    <a:pt x="160" y="190"/>
                  </a:cubicBezTo>
                  <a:cubicBezTo>
                    <a:pt x="160" y="184"/>
                    <a:pt x="155" y="179"/>
                    <a:pt x="149" y="179"/>
                  </a:cubicBezTo>
                  <a:cubicBezTo>
                    <a:pt x="123" y="179"/>
                    <a:pt x="123" y="179"/>
                    <a:pt x="123" y="179"/>
                  </a:cubicBezTo>
                  <a:cubicBezTo>
                    <a:pt x="121" y="179"/>
                    <a:pt x="118" y="177"/>
                    <a:pt x="118" y="174"/>
                  </a:cubicBezTo>
                  <a:cubicBezTo>
                    <a:pt x="118" y="172"/>
                    <a:pt x="119" y="171"/>
                    <a:pt x="120" y="170"/>
                  </a:cubicBezTo>
                  <a:cubicBezTo>
                    <a:pt x="121" y="169"/>
                    <a:pt x="122" y="168"/>
                    <a:pt x="123" y="168"/>
                  </a:cubicBezTo>
                  <a:cubicBezTo>
                    <a:pt x="155" y="168"/>
                    <a:pt x="155" y="168"/>
                    <a:pt x="155" y="168"/>
                  </a:cubicBezTo>
                  <a:cubicBezTo>
                    <a:pt x="158" y="168"/>
                    <a:pt x="161" y="167"/>
                    <a:pt x="163" y="165"/>
                  </a:cubicBezTo>
                  <a:cubicBezTo>
                    <a:pt x="165" y="163"/>
                    <a:pt x="166" y="160"/>
                    <a:pt x="166" y="158"/>
                  </a:cubicBezTo>
                  <a:cubicBezTo>
                    <a:pt x="166" y="157"/>
                    <a:pt x="166" y="157"/>
                    <a:pt x="166" y="157"/>
                  </a:cubicBezTo>
                  <a:cubicBezTo>
                    <a:pt x="166" y="151"/>
                    <a:pt x="161" y="146"/>
                    <a:pt x="155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0" y="146"/>
                    <a:pt x="118" y="143"/>
                    <a:pt x="118" y="140"/>
                  </a:cubicBezTo>
                  <a:cubicBezTo>
                    <a:pt x="118" y="139"/>
                    <a:pt x="118" y="138"/>
                    <a:pt x="119" y="137"/>
                  </a:cubicBezTo>
                  <a:cubicBezTo>
                    <a:pt x="120" y="136"/>
                    <a:pt x="122" y="135"/>
                    <a:pt x="123" y="135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51" y="135"/>
                    <a:pt x="154" y="134"/>
                    <a:pt x="156" y="132"/>
                  </a:cubicBezTo>
                  <a:cubicBezTo>
                    <a:pt x="158" y="130"/>
                    <a:pt x="159" y="128"/>
                    <a:pt x="159" y="125"/>
                  </a:cubicBezTo>
                  <a:cubicBezTo>
                    <a:pt x="159" y="124"/>
                    <a:pt x="159" y="124"/>
                    <a:pt x="159" y="124"/>
                  </a:cubicBezTo>
                  <a:cubicBezTo>
                    <a:pt x="158" y="118"/>
                    <a:pt x="154" y="113"/>
                    <a:pt x="148" y="113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2" y="114"/>
                    <a:pt x="61" y="113"/>
                    <a:pt x="60" y="112"/>
                  </a:cubicBezTo>
                  <a:cubicBezTo>
                    <a:pt x="60" y="110"/>
                    <a:pt x="60" y="109"/>
                    <a:pt x="60" y="108"/>
                  </a:cubicBezTo>
                  <a:cubicBezTo>
                    <a:pt x="61" y="107"/>
                    <a:pt x="86" y="59"/>
                    <a:pt x="77" y="19"/>
                  </a:cubicBezTo>
                  <a:cubicBezTo>
                    <a:pt x="76" y="12"/>
                    <a:pt x="72" y="8"/>
                    <a:pt x="68" y="8"/>
                  </a:cubicBezTo>
                  <a:cubicBezTo>
                    <a:pt x="63" y="9"/>
                    <a:pt x="57" y="15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ubicBezTo>
                    <a:pt x="51" y="52"/>
                    <a:pt x="46" y="63"/>
                    <a:pt x="32" y="79"/>
                  </a:cubicBezTo>
                  <a:cubicBezTo>
                    <a:pt x="29" y="83"/>
                    <a:pt x="26" y="87"/>
                    <a:pt x="23" y="92"/>
                  </a:cubicBezTo>
                  <a:cubicBezTo>
                    <a:pt x="18" y="100"/>
                    <a:pt x="13" y="108"/>
                    <a:pt x="7" y="112"/>
                  </a:cubicBezTo>
                  <a:cubicBezTo>
                    <a:pt x="5" y="113"/>
                    <a:pt x="3" y="113"/>
                    <a:pt x="2" y="111"/>
                  </a:cubicBezTo>
                  <a:cubicBezTo>
                    <a:pt x="0" y="109"/>
                    <a:pt x="1" y="107"/>
                    <a:pt x="3" y="106"/>
                  </a:cubicBezTo>
                  <a:cubicBezTo>
                    <a:pt x="8" y="102"/>
                    <a:pt x="12" y="95"/>
                    <a:pt x="17" y="88"/>
                  </a:cubicBezTo>
                  <a:cubicBezTo>
                    <a:pt x="19" y="83"/>
                    <a:pt x="22" y="78"/>
                    <a:pt x="26" y="74"/>
                  </a:cubicBezTo>
                  <a:cubicBezTo>
                    <a:pt x="39" y="59"/>
                    <a:pt x="44" y="49"/>
                    <a:pt x="49" y="24"/>
                  </a:cubicBezTo>
                  <a:cubicBezTo>
                    <a:pt x="50" y="9"/>
                    <a:pt x="59" y="1"/>
                    <a:pt x="67" y="0"/>
                  </a:cubicBezTo>
                  <a:cubicBezTo>
                    <a:pt x="74" y="0"/>
                    <a:pt x="82" y="4"/>
                    <a:pt x="85" y="17"/>
                  </a:cubicBezTo>
                  <a:cubicBezTo>
                    <a:pt x="93" y="52"/>
                    <a:pt x="77" y="91"/>
                    <a:pt x="70" y="106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58" y="105"/>
                    <a:pt x="166" y="114"/>
                    <a:pt x="167" y="124"/>
                  </a:cubicBezTo>
                  <a:cubicBezTo>
                    <a:pt x="167" y="125"/>
                    <a:pt x="167" y="125"/>
                    <a:pt x="167" y="125"/>
                  </a:cubicBezTo>
                  <a:cubicBezTo>
                    <a:pt x="167" y="130"/>
                    <a:pt x="165" y="134"/>
                    <a:pt x="161" y="138"/>
                  </a:cubicBezTo>
                  <a:cubicBezTo>
                    <a:pt x="161" y="138"/>
                    <a:pt x="161" y="138"/>
                    <a:pt x="160" y="138"/>
                  </a:cubicBezTo>
                  <a:cubicBezTo>
                    <a:pt x="168" y="141"/>
                    <a:pt x="174" y="148"/>
                    <a:pt x="174" y="156"/>
                  </a:cubicBezTo>
                  <a:cubicBezTo>
                    <a:pt x="174" y="158"/>
                    <a:pt x="174" y="158"/>
                    <a:pt x="174" y="158"/>
                  </a:cubicBezTo>
                  <a:cubicBezTo>
                    <a:pt x="174" y="163"/>
                    <a:pt x="172" y="167"/>
                    <a:pt x="168" y="171"/>
                  </a:cubicBezTo>
                  <a:cubicBezTo>
                    <a:pt x="166" y="173"/>
                    <a:pt x="164" y="174"/>
                    <a:pt x="161" y="175"/>
                  </a:cubicBezTo>
                  <a:cubicBezTo>
                    <a:pt x="165" y="179"/>
                    <a:pt x="168" y="184"/>
                    <a:pt x="168" y="190"/>
                  </a:cubicBezTo>
                  <a:cubicBezTo>
                    <a:pt x="168" y="191"/>
                    <a:pt x="168" y="191"/>
                    <a:pt x="168" y="191"/>
                  </a:cubicBezTo>
                  <a:cubicBezTo>
                    <a:pt x="168" y="196"/>
                    <a:pt x="166" y="201"/>
                    <a:pt x="162" y="204"/>
                  </a:cubicBezTo>
                  <a:cubicBezTo>
                    <a:pt x="159" y="208"/>
                    <a:pt x="154" y="210"/>
                    <a:pt x="149" y="210"/>
                  </a:cubicBezTo>
                  <a:cubicBezTo>
                    <a:pt x="147" y="210"/>
                    <a:pt x="147" y="210"/>
                    <a:pt x="147" y="210"/>
                  </a:cubicBezTo>
                  <a:cubicBezTo>
                    <a:pt x="149" y="212"/>
                    <a:pt x="151" y="217"/>
                    <a:pt x="151" y="222"/>
                  </a:cubicBezTo>
                  <a:cubicBezTo>
                    <a:pt x="151" y="223"/>
                    <a:pt x="151" y="223"/>
                    <a:pt x="151" y="223"/>
                  </a:cubicBezTo>
                  <a:cubicBezTo>
                    <a:pt x="151" y="226"/>
                    <a:pt x="150" y="231"/>
                    <a:pt x="146" y="235"/>
                  </a:cubicBezTo>
                  <a:cubicBezTo>
                    <a:pt x="142" y="240"/>
                    <a:pt x="135" y="242"/>
                    <a:pt x="126" y="242"/>
                  </a:cubicBezTo>
                  <a:cubicBezTo>
                    <a:pt x="60" y="242"/>
                    <a:pt x="60" y="242"/>
                    <a:pt x="60" y="242"/>
                  </a:cubicBezTo>
                  <a:cubicBezTo>
                    <a:pt x="60" y="242"/>
                    <a:pt x="60" y="242"/>
                    <a:pt x="60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AE88F9D3-DFDF-4DF0-8E66-A99D5F9CC6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3063" y="2570163"/>
              <a:ext cx="211138" cy="498475"/>
            </a:xfrm>
            <a:custGeom>
              <a:avLst/>
              <a:gdLst>
                <a:gd name="T0" fmla="*/ 46 w 64"/>
                <a:gd name="T1" fmla="*/ 151 h 151"/>
                <a:gd name="T2" fmla="*/ 4 w 64"/>
                <a:gd name="T3" fmla="*/ 151 h 151"/>
                <a:gd name="T4" fmla="*/ 0 w 64"/>
                <a:gd name="T5" fmla="*/ 147 h 151"/>
                <a:gd name="T6" fmla="*/ 4 w 64"/>
                <a:gd name="T7" fmla="*/ 143 h 151"/>
                <a:gd name="T8" fmla="*/ 46 w 64"/>
                <a:gd name="T9" fmla="*/ 143 h 151"/>
                <a:gd name="T10" fmla="*/ 56 w 64"/>
                <a:gd name="T11" fmla="*/ 133 h 151"/>
                <a:gd name="T12" fmla="*/ 56 w 64"/>
                <a:gd name="T13" fmla="*/ 18 h 151"/>
                <a:gd name="T14" fmla="*/ 46 w 64"/>
                <a:gd name="T15" fmla="*/ 8 h 151"/>
                <a:gd name="T16" fmla="*/ 4 w 64"/>
                <a:gd name="T17" fmla="*/ 8 h 151"/>
                <a:gd name="T18" fmla="*/ 0 w 64"/>
                <a:gd name="T19" fmla="*/ 4 h 151"/>
                <a:gd name="T20" fmla="*/ 4 w 64"/>
                <a:gd name="T21" fmla="*/ 0 h 151"/>
                <a:gd name="T22" fmla="*/ 46 w 64"/>
                <a:gd name="T23" fmla="*/ 0 h 151"/>
                <a:gd name="T24" fmla="*/ 64 w 64"/>
                <a:gd name="T25" fmla="*/ 18 h 151"/>
                <a:gd name="T26" fmla="*/ 64 w 64"/>
                <a:gd name="T27" fmla="*/ 133 h 151"/>
                <a:gd name="T28" fmla="*/ 46 w 64"/>
                <a:gd name="T29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151">
                  <a:moveTo>
                    <a:pt x="46" y="151"/>
                  </a:moveTo>
                  <a:cubicBezTo>
                    <a:pt x="4" y="151"/>
                    <a:pt x="4" y="151"/>
                    <a:pt x="4" y="151"/>
                  </a:cubicBezTo>
                  <a:cubicBezTo>
                    <a:pt x="2" y="151"/>
                    <a:pt x="0" y="149"/>
                    <a:pt x="0" y="147"/>
                  </a:cubicBezTo>
                  <a:cubicBezTo>
                    <a:pt x="0" y="145"/>
                    <a:pt x="2" y="143"/>
                    <a:pt x="4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51" y="143"/>
                    <a:pt x="56" y="138"/>
                    <a:pt x="56" y="133"/>
                  </a:cubicBezTo>
                  <a:cubicBezTo>
                    <a:pt x="56" y="18"/>
                    <a:pt x="56" y="18"/>
                    <a:pt x="56" y="18"/>
                  </a:cubicBezTo>
                  <a:cubicBezTo>
                    <a:pt x="56" y="12"/>
                    <a:pt x="51" y="8"/>
                    <a:pt x="4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6" y="0"/>
                    <a:pt x="64" y="8"/>
                    <a:pt x="64" y="18"/>
                  </a:cubicBezTo>
                  <a:cubicBezTo>
                    <a:pt x="64" y="133"/>
                    <a:pt x="64" y="133"/>
                    <a:pt x="64" y="133"/>
                  </a:cubicBezTo>
                  <a:cubicBezTo>
                    <a:pt x="64" y="143"/>
                    <a:pt x="56" y="151"/>
                    <a:pt x="46" y="1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91B45998-AB5F-4FCA-AAEB-5DB5EBCFEFB9}"/>
              </a:ext>
            </a:extLst>
          </p:cNvPr>
          <p:cNvSpPr txBox="1"/>
          <p:nvPr/>
        </p:nvSpPr>
        <p:spPr>
          <a:xfrm>
            <a:off x="3614492" y="3268037"/>
            <a:ext cx="3375025" cy="892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“ Lorem ipsum dolor sit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amet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,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ut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sea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. ”</a:t>
            </a:r>
            <a:endParaRPr lang="ko-KR" altLang="en-US" sz="1200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22F7D44-BFD4-40D9-AD19-AE7F51024EA1}"/>
              </a:ext>
            </a:extLst>
          </p:cNvPr>
          <p:cNvSpPr txBox="1"/>
          <p:nvPr/>
        </p:nvSpPr>
        <p:spPr>
          <a:xfrm>
            <a:off x="4550316" y="2553853"/>
            <a:ext cx="1937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2"/>
                </a:solidFill>
              </a:rPr>
              <a:t>500M</a:t>
            </a:r>
            <a:endParaRPr lang="ko-KR" altLang="en-US" sz="3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512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666750" y="596384"/>
            <a:ext cx="1085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/>
              <a:t>Dream</a:t>
            </a:r>
            <a:r>
              <a:rPr lang="ko-KR" altLang="en-US" sz="3200" b="1" dirty="0"/>
              <a:t> </a:t>
            </a:r>
            <a:r>
              <a:rPr lang="ko-KR" altLang="en-US" sz="3200" b="1" dirty="0" err="1"/>
              <a:t>Team</a:t>
            </a:r>
            <a:endParaRPr lang="ko-KR" altLang="en-US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1051213" y="1203086"/>
            <a:ext cx="1015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pic>
        <p:nvPicPr>
          <p:cNvPr id="14" name="그림 개체 틀 13">
            <a:extLst>
              <a:ext uri="{FF2B5EF4-FFF2-40B4-BE49-F238E27FC236}">
                <a16:creationId xmlns:a16="http://schemas.microsoft.com/office/drawing/2014/main" id="{3A30167B-FF0E-4888-9E15-77EF48A786E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000"/>
                    </a14:imgEffect>
                    <a14:imgEffect>
                      <a14:brightnessContrast brigh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171" t="7652" r="47027" b="41442"/>
          <a:stretch/>
        </p:blipFill>
        <p:spPr>
          <a:xfrm>
            <a:off x="1374635" y="2014086"/>
            <a:ext cx="1414914" cy="1414914"/>
          </a:xfrm>
        </p:spPr>
      </p:pic>
      <p:pic>
        <p:nvPicPr>
          <p:cNvPr id="16" name="그림 개체 틀 15">
            <a:extLst>
              <a:ext uri="{FF2B5EF4-FFF2-40B4-BE49-F238E27FC236}">
                <a16:creationId xmlns:a16="http://schemas.microsoft.com/office/drawing/2014/main" id="{0C543B7E-9169-438F-8553-64832A539DF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4509" t="6660" r="18558" b="52788"/>
          <a:stretch/>
        </p:blipFill>
        <p:spPr>
          <a:xfrm>
            <a:off x="4050574" y="2014086"/>
            <a:ext cx="1414914" cy="1414914"/>
          </a:xfrm>
        </p:spPr>
      </p:pic>
      <p:pic>
        <p:nvPicPr>
          <p:cNvPr id="18" name="그림 개체 틀 17">
            <a:extLst>
              <a:ext uri="{FF2B5EF4-FFF2-40B4-BE49-F238E27FC236}">
                <a16:creationId xmlns:a16="http://schemas.microsoft.com/office/drawing/2014/main" id="{DDBC7FBC-E640-41FA-91A8-F77329AE0303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6000"/>
                    </a14:imgEffect>
                    <a14:imgEffect>
                      <a14:brightnessContrast bright="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982" t="11521" r="15452" b="11521"/>
          <a:stretch/>
        </p:blipFill>
        <p:spPr>
          <a:xfrm>
            <a:off x="6726513" y="2014086"/>
            <a:ext cx="1414914" cy="1414914"/>
          </a:xfrm>
        </p:spPr>
      </p:pic>
      <p:pic>
        <p:nvPicPr>
          <p:cNvPr id="20" name="그림 개체 틀 19">
            <a:extLst>
              <a:ext uri="{FF2B5EF4-FFF2-40B4-BE49-F238E27FC236}">
                <a16:creationId xmlns:a16="http://schemas.microsoft.com/office/drawing/2014/main" id="{EEC690E0-FFE0-4DE7-938B-843F8FDF64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116" t="2302" r="25425" b="32509"/>
          <a:stretch/>
        </p:blipFill>
        <p:spPr>
          <a:xfrm>
            <a:off x="9402451" y="2014086"/>
            <a:ext cx="1414914" cy="1414914"/>
          </a:xfrm>
        </p:spPr>
      </p:pic>
      <p:grpSp>
        <p:nvGrpSpPr>
          <p:cNvPr id="21" name="그룹 20">
            <a:extLst>
              <a:ext uri="{FF2B5EF4-FFF2-40B4-BE49-F238E27FC236}">
                <a16:creationId xmlns:a16="http://schemas.microsoft.com/office/drawing/2014/main" id="{9D557DEA-377F-47A0-A5CB-A4DBF923AA85}"/>
              </a:ext>
            </a:extLst>
          </p:cNvPr>
          <p:cNvGrpSpPr/>
          <p:nvPr/>
        </p:nvGrpSpPr>
        <p:grpSpPr>
          <a:xfrm>
            <a:off x="980999" y="4555104"/>
            <a:ext cx="2202184" cy="933981"/>
            <a:chOff x="3969185" y="2644250"/>
            <a:chExt cx="2202184" cy="93398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BF9752B-24C0-40C0-A3C7-CAADEAAED232}"/>
                </a:ext>
              </a:extLst>
            </p:cNvPr>
            <p:cNvSpPr txBox="1"/>
            <p:nvPr/>
          </p:nvSpPr>
          <p:spPr>
            <a:xfrm>
              <a:off x="4081999" y="3006728"/>
              <a:ext cx="1976558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sea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falli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erroribus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319EB2E-8B20-41CD-BFFD-371ADED8E327}"/>
                </a:ext>
              </a:extLst>
            </p:cNvPr>
            <p:cNvSpPr txBox="1"/>
            <p:nvPr/>
          </p:nvSpPr>
          <p:spPr>
            <a:xfrm>
              <a:off x="3969185" y="2644250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Member Name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781C82E-7388-4D7D-94CE-4AB0CF9B4345}"/>
              </a:ext>
            </a:extLst>
          </p:cNvPr>
          <p:cNvGrpSpPr/>
          <p:nvPr/>
        </p:nvGrpSpPr>
        <p:grpSpPr>
          <a:xfrm>
            <a:off x="3626057" y="4555104"/>
            <a:ext cx="2202184" cy="933981"/>
            <a:chOff x="3969185" y="2644250"/>
            <a:chExt cx="2202184" cy="93398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73854E8-982F-4232-8F0E-728E42F60FA9}"/>
                </a:ext>
              </a:extLst>
            </p:cNvPr>
            <p:cNvSpPr txBox="1"/>
            <p:nvPr/>
          </p:nvSpPr>
          <p:spPr>
            <a:xfrm>
              <a:off x="4034191" y="3006728"/>
              <a:ext cx="207217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sea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falli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erroribus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58901E9-0AE4-415B-8460-711AC87F9F3F}"/>
                </a:ext>
              </a:extLst>
            </p:cNvPr>
            <p:cNvSpPr txBox="1"/>
            <p:nvPr/>
          </p:nvSpPr>
          <p:spPr>
            <a:xfrm>
              <a:off x="3969185" y="2644250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Member Name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D2FB702-B95A-4646-866F-CAC0D52C04B0}"/>
              </a:ext>
            </a:extLst>
          </p:cNvPr>
          <p:cNvGrpSpPr/>
          <p:nvPr/>
        </p:nvGrpSpPr>
        <p:grpSpPr>
          <a:xfrm>
            <a:off x="6271115" y="4555104"/>
            <a:ext cx="2202184" cy="933981"/>
            <a:chOff x="3969185" y="2644250"/>
            <a:chExt cx="2202184" cy="93398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C0996C2-76DA-4CB7-8F7D-83EF19413004}"/>
                </a:ext>
              </a:extLst>
            </p:cNvPr>
            <p:cNvSpPr txBox="1"/>
            <p:nvPr/>
          </p:nvSpPr>
          <p:spPr>
            <a:xfrm>
              <a:off x="4040054" y="3006728"/>
              <a:ext cx="2060448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sea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falli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erroribus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7AEBF31-3FC4-42B6-832F-928190BB015D}"/>
                </a:ext>
              </a:extLst>
            </p:cNvPr>
            <p:cNvSpPr txBox="1"/>
            <p:nvPr/>
          </p:nvSpPr>
          <p:spPr>
            <a:xfrm>
              <a:off x="3969185" y="2644250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Member Name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C371EC14-2741-49FB-94F7-0B7596939C22}"/>
              </a:ext>
            </a:extLst>
          </p:cNvPr>
          <p:cNvGrpSpPr/>
          <p:nvPr/>
        </p:nvGrpSpPr>
        <p:grpSpPr>
          <a:xfrm>
            <a:off x="9008819" y="4555104"/>
            <a:ext cx="2202184" cy="933981"/>
            <a:chOff x="3969185" y="2644250"/>
            <a:chExt cx="2202184" cy="93398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B25F756-088F-4B62-9422-F7F9499BA195}"/>
                </a:ext>
              </a:extLst>
            </p:cNvPr>
            <p:cNvSpPr txBox="1"/>
            <p:nvPr/>
          </p:nvSpPr>
          <p:spPr>
            <a:xfrm>
              <a:off x="4064407" y="3006728"/>
              <a:ext cx="2011742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sea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falli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erroribus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A0DAC00-545B-43B3-A16A-1ACFC695E40E}"/>
                </a:ext>
              </a:extLst>
            </p:cNvPr>
            <p:cNvSpPr txBox="1"/>
            <p:nvPr/>
          </p:nvSpPr>
          <p:spPr>
            <a:xfrm>
              <a:off x="3969185" y="2644250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Member Name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3" name="원호 32">
            <a:extLst>
              <a:ext uri="{FF2B5EF4-FFF2-40B4-BE49-F238E27FC236}">
                <a16:creationId xmlns:a16="http://schemas.microsoft.com/office/drawing/2014/main" id="{DBD9072C-46E0-4CE8-B6F4-EB02066007C2}"/>
              </a:ext>
            </a:extLst>
          </p:cNvPr>
          <p:cNvSpPr/>
          <p:nvPr/>
        </p:nvSpPr>
        <p:spPr>
          <a:xfrm>
            <a:off x="1286312" y="1925763"/>
            <a:ext cx="1591560" cy="1591560"/>
          </a:xfrm>
          <a:prstGeom prst="arc">
            <a:avLst>
              <a:gd name="adj1" fmla="val 16200000"/>
              <a:gd name="adj2" fmla="val 13905753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원호 36">
            <a:extLst>
              <a:ext uri="{FF2B5EF4-FFF2-40B4-BE49-F238E27FC236}">
                <a16:creationId xmlns:a16="http://schemas.microsoft.com/office/drawing/2014/main" id="{6DCF8B6E-5772-47C7-BA46-2E65FFC202D6}"/>
              </a:ext>
            </a:extLst>
          </p:cNvPr>
          <p:cNvSpPr/>
          <p:nvPr/>
        </p:nvSpPr>
        <p:spPr>
          <a:xfrm>
            <a:off x="3962251" y="1925763"/>
            <a:ext cx="1591560" cy="1591560"/>
          </a:xfrm>
          <a:prstGeom prst="arc">
            <a:avLst>
              <a:gd name="adj1" fmla="val 16200000"/>
              <a:gd name="adj2" fmla="val 11184655"/>
            </a:avLst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원호 37">
            <a:extLst>
              <a:ext uri="{FF2B5EF4-FFF2-40B4-BE49-F238E27FC236}">
                <a16:creationId xmlns:a16="http://schemas.microsoft.com/office/drawing/2014/main" id="{A14B42F6-0BFF-468C-B3F0-45DCC5DDC153}"/>
              </a:ext>
            </a:extLst>
          </p:cNvPr>
          <p:cNvSpPr/>
          <p:nvPr/>
        </p:nvSpPr>
        <p:spPr>
          <a:xfrm>
            <a:off x="6638190" y="1925763"/>
            <a:ext cx="1591560" cy="1591560"/>
          </a:xfrm>
          <a:prstGeom prst="arc">
            <a:avLst>
              <a:gd name="adj1" fmla="val 16200000"/>
              <a:gd name="adj2" fmla="val 12141675"/>
            </a:avLst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원호 38">
            <a:extLst>
              <a:ext uri="{FF2B5EF4-FFF2-40B4-BE49-F238E27FC236}">
                <a16:creationId xmlns:a16="http://schemas.microsoft.com/office/drawing/2014/main" id="{6C033FD9-0C23-475B-B4CA-87519AEA3BB1}"/>
              </a:ext>
            </a:extLst>
          </p:cNvPr>
          <p:cNvSpPr/>
          <p:nvPr/>
        </p:nvSpPr>
        <p:spPr>
          <a:xfrm>
            <a:off x="9314128" y="1925763"/>
            <a:ext cx="1591560" cy="1591560"/>
          </a:xfrm>
          <a:prstGeom prst="arc">
            <a:avLst>
              <a:gd name="adj1" fmla="val 16200000"/>
              <a:gd name="adj2" fmla="val 9691186"/>
            </a:avLst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7BFA5F-88B4-4B00-82B8-8C3629451D01}"/>
              </a:ext>
            </a:extLst>
          </p:cNvPr>
          <p:cNvSpPr txBox="1"/>
          <p:nvPr/>
        </p:nvSpPr>
        <p:spPr>
          <a:xfrm>
            <a:off x="980999" y="4305456"/>
            <a:ext cx="2202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accent1"/>
                </a:solidFill>
              </a:rPr>
              <a:t>Position A</a:t>
            </a:r>
            <a:endParaRPr lang="ko-KR" altLang="en-US" sz="1200" dirty="0">
              <a:solidFill>
                <a:schemeClr val="accent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8BB61A8-B7A6-4C10-BA5E-8C0FC3204354}"/>
              </a:ext>
            </a:extLst>
          </p:cNvPr>
          <p:cNvSpPr txBox="1"/>
          <p:nvPr/>
        </p:nvSpPr>
        <p:spPr>
          <a:xfrm>
            <a:off x="3626057" y="4305456"/>
            <a:ext cx="2202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accent2"/>
                </a:solidFill>
              </a:rPr>
              <a:t>Position B</a:t>
            </a:r>
            <a:endParaRPr lang="ko-KR" altLang="en-US" sz="1200" dirty="0">
              <a:solidFill>
                <a:schemeClr val="accent2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07ABA71-2B1C-4C24-8B4E-EA13D03D7867}"/>
              </a:ext>
            </a:extLst>
          </p:cNvPr>
          <p:cNvSpPr txBox="1"/>
          <p:nvPr/>
        </p:nvSpPr>
        <p:spPr>
          <a:xfrm>
            <a:off x="6299409" y="4305456"/>
            <a:ext cx="2202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accent3"/>
                </a:solidFill>
              </a:rPr>
              <a:t>Position C</a:t>
            </a:r>
            <a:endParaRPr lang="ko-KR" altLang="en-US" sz="1200" dirty="0">
              <a:solidFill>
                <a:schemeClr val="accent3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9C4720D-A066-4D10-B2A9-AA67EA7DD55E}"/>
              </a:ext>
            </a:extLst>
          </p:cNvPr>
          <p:cNvSpPr txBox="1"/>
          <p:nvPr/>
        </p:nvSpPr>
        <p:spPr>
          <a:xfrm>
            <a:off x="9008741" y="4305456"/>
            <a:ext cx="22021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accent4"/>
                </a:solidFill>
              </a:rPr>
              <a:t>Position D</a:t>
            </a:r>
            <a:endParaRPr lang="ko-KR" altLang="en-US" sz="1200" dirty="0">
              <a:solidFill>
                <a:schemeClr val="accent4"/>
              </a:solidFill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E491B9B0-6B37-423A-BF3F-AE0C1BA9E1C0}"/>
              </a:ext>
            </a:extLst>
          </p:cNvPr>
          <p:cNvGrpSpPr/>
          <p:nvPr/>
        </p:nvGrpSpPr>
        <p:grpSpPr>
          <a:xfrm>
            <a:off x="3931105" y="5681498"/>
            <a:ext cx="1653852" cy="182168"/>
            <a:chOff x="1251327" y="6062975"/>
            <a:chExt cx="1653852" cy="182168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7D4DAD88-E4C4-40C3-A75B-C1ECAE472D3B}"/>
                </a:ext>
              </a:extLst>
            </p:cNvPr>
            <p:cNvGrpSpPr/>
            <p:nvPr/>
          </p:nvGrpSpPr>
          <p:grpSpPr>
            <a:xfrm>
              <a:off x="2202657" y="6067837"/>
              <a:ext cx="173388" cy="172444"/>
              <a:chOff x="13616526" y="3123654"/>
              <a:chExt cx="154447" cy="153606"/>
            </a:xfrm>
            <a:solidFill>
              <a:schemeClr val="bg1">
                <a:lumMod val="85000"/>
              </a:schemeClr>
            </a:solidFill>
          </p:grpSpPr>
          <p:sp>
            <p:nvSpPr>
              <p:cNvPr id="48" name="Google Shape;8895;p180">
                <a:extLst>
                  <a:ext uri="{FF2B5EF4-FFF2-40B4-BE49-F238E27FC236}">
                    <a16:creationId xmlns:a16="http://schemas.microsoft.com/office/drawing/2014/main" id="{E22758A5-A213-4E9F-9E31-7A8E2CAE3AC8}"/>
                  </a:ext>
                </a:extLst>
              </p:cNvPr>
              <p:cNvSpPr/>
              <p:nvPr/>
            </p:nvSpPr>
            <p:spPr>
              <a:xfrm>
                <a:off x="13616526" y="3123654"/>
                <a:ext cx="37034" cy="37034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" name="Google Shape;8896;p180">
                <a:extLst>
                  <a:ext uri="{FF2B5EF4-FFF2-40B4-BE49-F238E27FC236}">
                    <a16:creationId xmlns:a16="http://schemas.microsoft.com/office/drawing/2014/main" id="{24E6836E-C823-4FE1-B3A8-4D23DD0AEFD7}"/>
                  </a:ext>
                </a:extLst>
              </p:cNvPr>
              <p:cNvSpPr/>
              <p:nvPr/>
            </p:nvSpPr>
            <p:spPr>
              <a:xfrm>
                <a:off x="13619472" y="3174576"/>
                <a:ext cx="31563" cy="102684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8897;p180">
                <a:extLst>
                  <a:ext uri="{FF2B5EF4-FFF2-40B4-BE49-F238E27FC236}">
                    <a16:creationId xmlns:a16="http://schemas.microsoft.com/office/drawing/2014/main" id="{17E5E7EF-5ACD-469B-924A-E9A7D80AB232}"/>
                  </a:ext>
                </a:extLst>
              </p:cNvPr>
              <p:cNvSpPr/>
              <p:nvPr/>
            </p:nvSpPr>
            <p:spPr>
              <a:xfrm>
                <a:off x="13671655" y="3172471"/>
                <a:ext cx="99318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133" extrusionOk="0">
                    <a:moveTo>
                      <a:pt x="78" y="0"/>
                    </a:moveTo>
                    <a:cubicBezTo>
                      <a:pt x="58" y="0"/>
                      <a:pt x="45" y="10"/>
                      <a:pt x="39" y="21"/>
                    </a:cubicBezTo>
                    <a:cubicBezTo>
                      <a:pt x="39" y="21"/>
                      <a:pt x="39" y="21"/>
                      <a:pt x="39" y="21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0" y="52"/>
                      <a:pt x="43" y="35"/>
                      <a:pt x="65" y="35"/>
                    </a:cubicBezTo>
                    <a:cubicBezTo>
                      <a:pt x="85" y="35"/>
                      <a:pt x="86" y="55"/>
                      <a:pt x="86" y="70"/>
                    </a:cubicBezTo>
                    <a:cubicBezTo>
                      <a:pt x="86" y="133"/>
                      <a:pt x="86" y="133"/>
                      <a:pt x="86" y="133"/>
                    </a:cubicBezTo>
                    <a:cubicBezTo>
                      <a:pt x="126" y="133"/>
                      <a:pt x="126" y="133"/>
                      <a:pt x="126" y="133"/>
                    </a:cubicBezTo>
                    <a:cubicBezTo>
                      <a:pt x="126" y="62"/>
                      <a:pt x="126" y="62"/>
                      <a:pt x="126" y="62"/>
                    </a:cubicBezTo>
                    <a:cubicBezTo>
                      <a:pt x="126" y="27"/>
                      <a:pt x="119" y="0"/>
                      <a:pt x="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" name="Google Shape;8886;p180">
              <a:extLst>
                <a:ext uri="{FF2B5EF4-FFF2-40B4-BE49-F238E27FC236}">
                  <a16:creationId xmlns:a16="http://schemas.microsoft.com/office/drawing/2014/main" id="{E905DDBB-41C7-4F2E-8D81-6D0E7D28E873}"/>
                </a:ext>
              </a:extLst>
            </p:cNvPr>
            <p:cNvGrpSpPr/>
            <p:nvPr/>
          </p:nvGrpSpPr>
          <p:grpSpPr>
            <a:xfrm>
              <a:off x="2673919" y="6081623"/>
              <a:ext cx="231260" cy="144872"/>
              <a:chOff x="8623300" y="128588"/>
              <a:chExt cx="684213" cy="428625"/>
            </a:xfrm>
            <a:solidFill>
              <a:schemeClr val="bg1">
                <a:lumMod val="85000"/>
              </a:schemeClr>
            </a:solidFill>
          </p:grpSpPr>
          <p:sp>
            <p:nvSpPr>
              <p:cNvPr id="52" name="Google Shape;8887;p180">
                <a:extLst>
                  <a:ext uri="{FF2B5EF4-FFF2-40B4-BE49-F238E27FC236}">
                    <a16:creationId xmlns:a16="http://schemas.microsoft.com/office/drawing/2014/main" id="{057A755F-DC39-4659-A658-6E09B9ABE2AB}"/>
                  </a:ext>
                </a:extLst>
              </p:cNvPr>
              <p:cNvSpPr/>
              <p:nvPr/>
            </p:nvSpPr>
            <p:spPr>
              <a:xfrm>
                <a:off x="8623300" y="128588"/>
                <a:ext cx="350838" cy="415925"/>
              </a:xfrm>
              <a:custGeom>
                <a:avLst/>
                <a:gdLst/>
                <a:ahLst/>
                <a:cxnLst/>
                <a:rect l="l" t="t" r="r" b="b"/>
                <a:pathLst>
                  <a:path w="118" h="140" extrusionOk="0">
                    <a:moveTo>
                      <a:pt x="90" y="63"/>
                    </a:moveTo>
                    <a:cubicBezTo>
                      <a:pt x="90" y="63"/>
                      <a:pt x="111" y="62"/>
                      <a:pt x="111" y="37"/>
                    </a:cubicBezTo>
                    <a:cubicBezTo>
                      <a:pt x="111" y="12"/>
                      <a:pt x="94" y="0"/>
                      <a:pt x="7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31" y="138"/>
                      <a:pt x="31" y="138"/>
                      <a:pt x="31" y="138"/>
                    </a:cubicBezTo>
                    <a:cubicBezTo>
                      <a:pt x="32" y="138"/>
                      <a:pt x="32" y="138"/>
                      <a:pt x="32" y="138"/>
                    </a:cubicBezTo>
                    <a:cubicBezTo>
                      <a:pt x="72" y="138"/>
                      <a:pt x="72" y="138"/>
                      <a:pt x="72" y="138"/>
                    </a:cubicBezTo>
                    <a:cubicBezTo>
                      <a:pt x="72" y="138"/>
                      <a:pt x="116" y="140"/>
                      <a:pt x="116" y="98"/>
                    </a:cubicBezTo>
                    <a:cubicBezTo>
                      <a:pt x="116" y="98"/>
                      <a:pt x="118" y="63"/>
                      <a:pt x="90" y="63"/>
                    </a:cubicBezTo>
                    <a:close/>
                    <a:moveTo>
                      <a:pt x="32" y="25"/>
                    </a:moveTo>
                    <a:cubicBezTo>
                      <a:pt x="67" y="25"/>
                      <a:pt x="67" y="25"/>
                      <a:pt x="67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2" y="25"/>
                      <a:pt x="82" y="25"/>
                      <a:pt x="82" y="39"/>
                    </a:cubicBezTo>
                    <a:cubicBezTo>
                      <a:pt x="82" y="54"/>
                      <a:pt x="76" y="56"/>
                      <a:pt x="70" y="56"/>
                    </a:cubicBezTo>
                    <a:cubicBezTo>
                      <a:pt x="32" y="56"/>
                      <a:pt x="32" y="56"/>
                      <a:pt x="32" y="56"/>
                    </a:cubicBezTo>
                    <a:lnTo>
                      <a:pt x="32" y="25"/>
                    </a:lnTo>
                    <a:close/>
                    <a:moveTo>
                      <a:pt x="70" y="114"/>
                    </a:moveTo>
                    <a:cubicBezTo>
                      <a:pt x="32" y="114"/>
                      <a:pt x="32" y="114"/>
                      <a:pt x="32" y="114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72" y="77"/>
                      <a:pt x="72" y="77"/>
                      <a:pt x="72" y="77"/>
                    </a:cubicBezTo>
                    <a:cubicBezTo>
                      <a:pt x="72" y="77"/>
                      <a:pt x="87" y="77"/>
                      <a:pt x="87" y="96"/>
                    </a:cubicBezTo>
                    <a:cubicBezTo>
                      <a:pt x="87" y="112"/>
                      <a:pt x="76" y="114"/>
                      <a:pt x="70" y="11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" name="Google Shape;8888;p180">
                <a:extLst>
                  <a:ext uri="{FF2B5EF4-FFF2-40B4-BE49-F238E27FC236}">
                    <a16:creationId xmlns:a16="http://schemas.microsoft.com/office/drawing/2014/main" id="{E299CACB-FAC2-4FB0-B17A-870A0E44390E}"/>
                  </a:ext>
                </a:extLst>
              </p:cNvPr>
              <p:cNvSpPr/>
              <p:nvPr/>
            </p:nvSpPr>
            <p:spPr>
              <a:xfrm>
                <a:off x="9053513" y="155575"/>
                <a:ext cx="166688" cy="4921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" name="Google Shape;8889;p180">
                <a:extLst>
                  <a:ext uri="{FF2B5EF4-FFF2-40B4-BE49-F238E27FC236}">
                    <a16:creationId xmlns:a16="http://schemas.microsoft.com/office/drawing/2014/main" id="{86C8B41E-A2DF-48DD-A8F0-B064C95F4408}"/>
                  </a:ext>
                </a:extLst>
              </p:cNvPr>
              <p:cNvSpPr/>
              <p:nvPr/>
            </p:nvSpPr>
            <p:spPr>
              <a:xfrm>
                <a:off x="8974138" y="234950"/>
                <a:ext cx="333375" cy="32226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8" extrusionOk="0">
                    <a:moveTo>
                      <a:pt x="56" y="0"/>
                    </a:moveTo>
                    <a:cubicBezTo>
                      <a:pt x="3" y="0"/>
                      <a:pt x="3" y="52"/>
                      <a:pt x="3" y="52"/>
                    </a:cubicBezTo>
                    <a:cubicBezTo>
                      <a:pt x="3" y="52"/>
                      <a:pt x="0" y="105"/>
                      <a:pt x="56" y="105"/>
                    </a:cubicBezTo>
                    <a:cubicBezTo>
                      <a:pt x="56" y="105"/>
                      <a:pt x="103" y="108"/>
                      <a:pt x="103" y="68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80" y="83"/>
                      <a:pt x="57" y="83"/>
                    </a:cubicBezTo>
                    <a:cubicBezTo>
                      <a:pt x="57" y="83"/>
                      <a:pt x="33" y="85"/>
                      <a:pt x="33" y="59"/>
                    </a:cubicBezTo>
                    <a:cubicBezTo>
                      <a:pt x="104" y="59"/>
                      <a:pt x="104" y="59"/>
                      <a:pt x="104" y="59"/>
                    </a:cubicBezTo>
                    <a:cubicBezTo>
                      <a:pt x="104" y="59"/>
                      <a:pt x="112" y="0"/>
                      <a:pt x="56" y="0"/>
                    </a:cubicBezTo>
                    <a:close/>
                    <a:moveTo>
                      <a:pt x="78" y="41"/>
                    </a:move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1"/>
                      <a:pt x="35" y="20"/>
                      <a:pt x="57" y="20"/>
                    </a:cubicBezTo>
                    <a:cubicBezTo>
                      <a:pt x="78" y="20"/>
                      <a:pt x="78" y="41"/>
                      <a:pt x="78" y="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5" name="Freeform 399">
              <a:extLst>
                <a:ext uri="{FF2B5EF4-FFF2-40B4-BE49-F238E27FC236}">
                  <a16:creationId xmlns:a16="http://schemas.microsoft.com/office/drawing/2014/main" id="{C5650CC4-B4FB-4E7F-851D-797774344F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51327" y="6093504"/>
              <a:ext cx="172442" cy="121110"/>
            </a:xfrm>
            <a:custGeom>
              <a:avLst/>
              <a:gdLst>
                <a:gd name="T0" fmla="*/ 75 w 108"/>
                <a:gd name="T1" fmla="*/ 38 h 76"/>
                <a:gd name="T2" fmla="*/ 40 w 108"/>
                <a:gd name="T3" fmla="*/ 59 h 76"/>
                <a:gd name="T4" fmla="*/ 40 w 108"/>
                <a:gd name="T5" fmla="*/ 17 h 76"/>
                <a:gd name="T6" fmla="*/ 75 w 108"/>
                <a:gd name="T7" fmla="*/ 38 h 76"/>
                <a:gd name="T8" fmla="*/ 108 w 108"/>
                <a:gd name="T9" fmla="*/ 58 h 76"/>
                <a:gd name="T10" fmla="*/ 108 w 108"/>
                <a:gd name="T11" fmla="*/ 19 h 76"/>
                <a:gd name="T12" fmla="*/ 90 w 108"/>
                <a:gd name="T13" fmla="*/ 0 h 76"/>
                <a:gd name="T14" fmla="*/ 19 w 108"/>
                <a:gd name="T15" fmla="*/ 0 h 76"/>
                <a:gd name="T16" fmla="*/ 0 w 108"/>
                <a:gd name="T17" fmla="*/ 19 h 76"/>
                <a:gd name="T18" fmla="*/ 0 w 108"/>
                <a:gd name="T19" fmla="*/ 58 h 76"/>
                <a:gd name="T20" fmla="*/ 19 w 108"/>
                <a:gd name="T21" fmla="*/ 76 h 76"/>
                <a:gd name="T22" fmla="*/ 90 w 108"/>
                <a:gd name="T23" fmla="*/ 76 h 76"/>
                <a:gd name="T24" fmla="*/ 108 w 108"/>
                <a:gd name="T25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76">
                  <a:moveTo>
                    <a:pt x="75" y="38"/>
                  </a:moveTo>
                  <a:cubicBezTo>
                    <a:pt x="40" y="59"/>
                    <a:pt x="40" y="59"/>
                    <a:pt x="40" y="59"/>
                  </a:cubicBezTo>
                  <a:cubicBezTo>
                    <a:pt x="40" y="17"/>
                    <a:pt x="40" y="17"/>
                    <a:pt x="40" y="17"/>
                  </a:cubicBezTo>
                  <a:lnTo>
                    <a:pt x="75" y="38"/>
                  </a:lnTo>
                  <a:close/>
                  <a:moveTo>
                    <a:pt x="108" y="58"/>
                  </a:moveTo>
                  <a:cubicBezTo>
                    <a:pt x="108" y="19"/>
                    <a:pt x="108" y="19"/>
                    <a:pt x="108" y="19"/>
                  </a:cubicBezTo>
                  <a:cubicBezTo>
                    <a:pt x="108" y="19"/>
                    <a:pt x="108" y="0"/>
                    <a:pt x="9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0" y="0"/>
                    <a:pt x="0" y="1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76"/>
                    <a:pt x="19" y="76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108" y="76"/>
                    <a:pt x="108" y="5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6" name="Google Shape;8911;p180">
              <a:extLst>
                <a:ext uri="{FF2B5EF4-FFF2-40B4-BE49-F238E27FC236}">
                  <a16:creationId xmlns:a16="http://schemas.microsoft.com/office/drawing/2014/main" id="{8404DB9A-AF1F-4EE0-BECB-0686264D2CB3}"/>
                </a:ext>
              </a:extLst>
            </p:cNvPr>
            <p:cNvSpPr/>
            <p:nvPr/>
          </p:nvSpPr>
          <p:spPr>
            <a:xfrm>
              <a:off x="1721643" y="6062975"/>
              <a:ext cx="183140" cy="182168"/>
            </a:xfrm>
            <a:custGeom>
              <a:avLst/>
              <a:gdLst/>
              <a:ahLst/>
              <a:cxnLst/>
              <a:rect l="l" t="t" r="r" b="b"/>
              <a:pathLst>
                <a:path w="201" h="200" extrusionOk="0">
                  <a:moveTo>
                    <a:pt x="101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200"/>
                    <a:pt x="101" y="200"/>
                  </a:cubicBezTo>
                  <a:cubicBezTo>
                    <a:pt x="156" y="200"/>
                    <a:pt x="201" y="155"/>
                    <a:pt x="201" y="100"/>
                  </a:cubicBezTo>
                  <a:cubicBezTo>
                    <a:pt x="201" y="45"/>
                    <a:pt x="156" y="0"/>
                    <a:pt x="101" y="0"/>
                  </a:cubicBezTo>
                  <a:close/>
                  <a:moveTo>
                    <a:pt x="167" y="47"/>
                  </a:moveTo>
                  <a:cubicBezTo>
                    <a:pt x="178" y="61"/>
                    <a:pt x="185" y="79"/>
                    <a:pt x="185" y="99"/>
                  </a:cubicBezTo>
                  <a:cubicBezTo>
                    <a:pt x="182" y="98"/>
                    <a:pt x="165" y="95"/>
                    <a:pt x="146" y="95"/>
                  </a:cubicBezTo>
                  <a:cubicBezTo>
                    <a:pt x="140" y="95"/>
                    <a:pt x="133" y="95"/>
                    <a:pt x="127" y="96"/>
                  </a:cubicBezTo>
                  <a:cubicBezTo>
                    <a:pt x="126" y="95"/>
                    <a:pt x="126" y="93"/>
                    <a:pt x="125" y="92"/>
                  </a:cubicBezTo>
                  <a:cubicBezTo>
                    <a:pt x="123" y="88"/>
                    <a:pt x="122" y="84"/>
                    <a:pt x="120" y="80"/>
                  </a:cubicBezTo>
                  <a:cubicBezTo>
                    <a:pt x="149" y="68"/>
                    <a:pt x="164" y="51"/>
                    <a:pt x="167" y="47"/>
                  </a:cubicBezTo>
                  <a:close/>
                  <a:moveTo>
                    <a:pt x="101" y="16"/>
                  </a:moveTo>
                  <a:cubicBezTo>
                    <a:pt x="122" y="16"/>
                    <a:pt x="142" y="23"/>
                    <a:pt x="156" y="37"/>
                  </a:cubicBezTo>
                  <a:cubicBezTo>
                    <a:pt x="154" y="40"/>
                    <a:pt x="141" y="56"/>
                    <a:pt x="113" y="67"/>
                  </a:cubicBezTo>
                  <a:cubicBezTo>
                    <a:pt x="100" y="42"/>
                    <a:pt x="85" y="22"/>
                    <a:pt x="82" y="18"/>
                  </a:cubicBezTo>
                  <a:cubicBezTo>
                    <a:pt x="88" y="16"/>
                    <a:pt x="94" y="16"/>
                    <a:pt x="101" y="16"/>
                  </a:cubicBezTo>
                  <a:close/>
                  <a:moveTo>
                    <a:pt x="64" y="24"/>
                  </a:moveTo>
                  <a:cubicBezTo>
                    <a:pt x="67" y="28"/>
                    <a:pt x="82" y="48"/>
                    <a:pt x="95" y="72"/>
                  </a:cubicBezTo>
                  <a:cubicBezTo>
                    <a:pt x="59" y="82"/>
                    <a:pt x="27" y="82"/>
                    <a:pt x="19" y="82"/>
                  </a:cubicBezTo>
                  <a:cubicBezTo>
                    <a:pt x="18" y="82"/>
                    <a:pt x="18" y="82"/>
                    <a:pt x="18" y="82"/>
                  </a:cubicBezTo>
                  <a:cubicBezTo>
                    <a:pt x="24" y="56"/>
                    <a:pt x="41" y="35"/>
                    <a:pt x="64" y="24"/>
                  </a:cubicBezTo>
                  <a:close/>
                  <a:moveTo>
                    <a:pt x="16" y="100"/>
                  </a:moveTo>
                  <a:cubicBezTo>
                    <a:pt x="16" y="99"/>
                    <a:pt x="16" y="99"/>
                    <a:pt x="16" y="98"/>
                  </a:cubicBezTo>
                  <a:cubicBezTo>
                    <a:pt x="17" y="98"/>
                    <a:pt x="17" y="98"/>
                    <a:pt x="18" y="98"/>
                  </a:cubicBezTo>
                  <a:cubicBezTo>
                    <a:pt x="29" y="98"/>
                    <a:pt x="65" y="97"/>
                    <a:pt x="103" y="86"/>
                  </a:cubicBezTo>
                  <a:cubicBezTo>
                    <a:pt x="105" y="90"/>
                    <a:pt x="107" y="95"/>
                    <a:pt x="109" y="99"/>
                  </a:cubicBezTo>
                  <a:cubicBezTo>
                    <a:pt x="108" y="100"/>
                    <a:pt x="107" y="100"/>
                    <a:pt x="107" y="100"/>
                  </a:cubicBezTo>
                  <a:cubicBezTo>
                    <a:pt x="64" y="114"/>
                    <a:pt x="41" y="150"/>
                    <a:pt x="37" y="156"/>
                  </a:cubicBezTo>
                  <a:cubicBezTo>
                    <a:pt x="24" y="141"/>
                    <a:pt x="16" y="122"/>
                    <a:pt x="16" y="100"/>
                  </a:cubicBezTo>
                  <a:close/>
                  <a:moveTo>
                    <a:pt x="101" y="185"/>
                  </a:moveTo>
                  <a:cubicBezTo>
                    <a:pt x="81" y="185"/>
                    <a:pt x="63" y="178"/>
                    <a:pt x="49" y="167"/>
                  </a:cubicBezTo>
                  <a:cubicBezTo>
                    <a:pt x="51" y="162"/>
                    <a:pt x="69" y="131"/>
                    <a:pt x="115" y="115"/>
                  </a:cubicBezTo>
                  <a:cubicBezTo>
                    <a:pt x="115" y="115"/>
                    <a:pt x="115" y="115"/>
                    <a:pt x="116" y="115"/>
                  </a:cubicBezTo>
                  <a:cubicBezTo>
                    <a:pt x="127" y="145"/>
                    <a:pt x="132" y="170"/>
                    <a:pt x="133" y="178"/>
                  </a:cubicBezTo>
                  <a:cubicBezTo>
                    <a:pt x="123" y="182"/>
                    <a:pt x="112" y="185"/>
                    <a:pt x="101" y="185"/>
                  </a:cubicBezTo>
                  <a:close/>
                  <a:moveTo>
                    <a:pt x="149" y="170"/>
                  </a:moveTo>
                  <a:cubicBezTo>
                    <a:pt x="148" y="163"/>
                    <a:pt x="143" y="139"/>
                    <a:pt x="132" y="110"/>
                  </a:cubicBezTo>
                  <a:cubicBezTo>
                    <a:pt x="138" y="109"/>
                    <a:pt x="144" y="109"/>
                    <a:pt x="149" y="109"/>
                  </a:cubicBezTo>
                  <a:cubicBezTo>
                    <a:pt x="167" y="109"/>
                    <a:pt x="181" y="113"/>
                    <a:pt x="184" y="114"/>
                  </a:cubicBezTo>
                  <a:cubicBezTo>
                    <a:pt x="180" y="137"/>
                    <a:pt x="167" y="157"/>
                    <a:pt x="149" y="17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52EF079B-83FE-40A6-B1EA-FA943A0BD370}"/>
              </a:ext>
            </a:extLst>
          </p:cNvPr>
          <p:cNvGrpSpPr/>
          <p:nvPr/>
        </p:nvGrpSpPr>
        <p:grpSpPr>
          <a:xfrm>
            <a:off x="1251325" y="5668016"/>
            <a:ext cx="1624445" cy="209132"/>
            <a:chOff x="1251325" y="5751906"/>
            <a:chExt cx="1624445" cy="209132"/>
          </a:xfrm>
        </p:grpSpPr>
        <p:sp>
          <p:nvSpPr>
            <p:cNvPr id="44" name="Freeform 369">
              <a:extLst>
                <a:ext uri="{FF2B5EF4-FFF2-40B4-BE49-F238E27FC236}">
                  <a16:creationId xmlns:a16="http://schemas.microsoft.com/office/drawing/2014/main" id="{68F4615C-5AA7-4883-8F8E-5F200A854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1325" y="5786292"/>
              <a:ext cx="172444" cy="140360"/>
            </a:xfrm>
            <a:custGeom>
              <a:avLst/>
              <a:gdLst>
                <a:gd name="T0" fmla="*/ 108 w 108"/>
                <a:gd name="T1" fmla="*/ 10 h 88"/>
                <a:gd name="T2" fmla="*/ 95 w 108"/>
                <a:gd name="T3" fmla="*/ 14 h 88"/>
                <a:gd name="T4" fmla="*/ 105 w 108"/>
                <a:gd name="T5" fmla="*/ 1 h 88"/>
                <a:gd name="T6" fmla="*/ 91 w 108"/>
                <a:gd name="T7" fmla="*/ 7 h 88"/>
                <a:gd name="T8" fmla="*/ 75 w 108"/>
                <a:gd name="T9" fmla="*/ 0 h 88"/>
                <a:gd name="T10" fmla="*/ 53 w 108"/>
                <a:gd name="T11" fmla="*/ 22 h 88"/>
                <a:gd name="T12" fmla="*/ 53 w 108"/>
                <a:gd name="T13" fmla="*/ 27 h 88"/>
                <a:gd name="T14" fmla="*/ 7 w 108"/>
                <a:gd name="T15" fmla="*/ 4 h 88"/>
                <a:gd name="T16" fmla="*/ 4 w 108"/>
                <a:gd name="T17" fmla="*/ 15 h 88"/>
                <a:gd name="T18" fmla="*/ 14 w 108"/>
                <a:gd name="T19" fmla="*/ 33 h 88"/>
                <a:gd name="T20" fmla="*/ 4 w 108"/>
                <a:gd name="T21" fmla="*/ 31 h 88"/>
                <a:gd name="T22" fmla="*/ 4 w 108"/>
                <a:gd name="T23" fmla="*/ 31 h 88"/>
                <a:gd name="T24" fmla="*/ 22 w 108"/>
                <a:gd name="T25" fmla="*/ 53 h 88"/>
                <a:gd name="T26" fmla="*/ 16 w 108"/>
                <a:gd name="T27" fmla="*/ 54 h 88"/>
                <a:gd name="T28" fmla="*/ 12 w 108"/>
                <a:gd name="T29" fmla="*/ 53 h 88"/>
                <a:gd name="T30" fmla="*/ 33 w 108"/>
                <a:gd name="T31" fmla="*/ 69 h 88"/>
                <a:gd name="T32" fmla="*/ 5 w 108"/>
                <a:gd name="T33" fmla="*/ 78 h 88"/>
                <a:gd name="T34" fmla="*/ 0 w 108"/>
                <a:gd name="T35" fmla="*/ 78 h 88"/>
                <a:gd name="T36" fmla="*/ 34 w 108"/>
                <a:gd name="T37" fmla="*/ 88 h 88"/>
                <a:gd name="T38" fmla="*/ 97 w 108"/>
                <a:gd name="T39" fmla="*/ 25 h 88"/>
                <a:gd name="T40" fmla="*/ 97 w 108"/>
                <a:gd name="T41" fmla="*/ 22 h 88"/>
                <a:gd name="T42" fmla="*/ 108 w 108"/>
                <a:gd name="T43" fmla="*/ 1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88">
                  <a:moveTo>
                    <a:pt x="108" y="10"/>
                  </a:moveTo>
                  <a:cubicBezTo>
                    <a:pt x="104" y="12"/>
                    <a:pt x="100" y="13"/>
                    <a:pt x="95" y="14"/>
                  </a:cubicBezTo>
                  <a:cubicBezTo>
                    <a:pt x="100" y="11"/>
                    <a:pt x="103" y="7"/>
                    <a:pt x="105" y="1"/>
                  </a:cubicBezTo>
                  <a:cubicBezTo>
                    <a:pt x="101" y="4"/>
                    <a:pt x="96" y="6"/>
                    <a:pt x="91" y="7"/>
                  </a:cubicBezTo>
                  <a:cubicBezTo>
                    <a:pt x="87" y="2"/>
                    <a:pt x="81" y="0"/>
                    <a:pt x="75" y="0"/>
                  </a:cubicBezTo>
                  <a:cubicBezTo>
                    <a:pt x="62" y="0"/>
                    <a:pt x="53" y="10"/>
                    <a:pt x="53" y="22"/>
                  </a:cubicBezTo>
                  <a:cubicBezTo>
                    <a:pt x="53" y="24"/>
                    <a:pt x="53" y="25"/>
                    <a:pt x="53" y="27"/>
                  </a:cubicBezTo>
                  <a:cubicBezTo>
                    <a:pt x="35" y="26"/>
                    <a:pt x="18" y="17"/>
                    <a:pt x="7" y="4"/>
                  </a:cubicBezTo>
                  <a:cubicBezTo>
                    <a:pt x="5" y="7"/>
                    <a:pt x="4" y="11"/>
                    <a:pt x="4" y="15"/>
                  </a:cubicBezTo>
                  <a:cubicBezTo>
                    <a:pt x="4" y="23"/>
                    <a:pt x="8" y="30"/>
                    <a:pt x="14" y="33"/>
                  </a:cubicBezTo>
                  <a:cubicBezTo>
                    <a:pt x="11" y="33"/>
                    <a:pt x="7" y="32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42"/>
                    <a:pt x="12" y="51"/>
                    <a:pt x="22" y="53"/>
                  </a:cubicBezTo>
                  <a:cubicBezTo>
                    <a:pt x="20" y="53"/>
                    <a:pt x="18" y="54"/>
                    <a:pt x="16" y="54"/>
                  </a:cubicBezTo>
                  <a:cubicBezTo>
                    <a:pt x="15" y="54"/>
                    <a:pt x="13" y="53"/>
                    <a:pt x="12" y="53"/>
                  </a:cubicBezTo>
                  <a:cubicBezTo>
                    <a:pt x="15" y="62"/>
                    <a:pt x="23" y="68"/>
                    <a:pt x="33" y="69"/>
                  </a:cubicBezTo>
                  <a:cubicBezTo>
                    <a:pt x="25" y="75"/>
                    <a:pt x="15" y="78"/>
                    <a:pt x="5" y="78"/>
                  </a:cubicBezTo>
                  <a:cubicBezTo>
                    <a:pt x="3" y="78"/>
                    <a:pt x="1" y="78"/>
                    <a:pt x="0" y="78"/>
                  </a:cubicBezTo>
                  <a:cubicBezTo>
                    <a:pt x="10" y="84"/>
                    <a:pt x="21" y="88"/>
                    <a:pt x="34" y="88"/>
                  </a:cubicBezTo>
                  <a:cubicBezTo>
                    <a:pt x="75" y="88"/>
                    <a:pt x="97" y="54"/>
                    <a:pt x="97" y="25"/>
                  </a:cubicBezTo>
                  <a:cubicBezTo>
                    <a:pt x="97" y="24"/>
                    <a:pt x="97" y="23"/>
                    <a:pt x="97" y="22"/>
                  </a:cubicBezTo>
                  <a:cubicBezTo>
                    <a:pt x="101" y="19"/>
                    <a:pt x="105" y="15"/>
                    <a:pt x="108" y="1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5" name="Freeform 395">
              <a:extLst>
                <a:ext uri="{FF2B5EF4-FFF2-40B4-BE49-F238E27FC236}">
                  <a16:creationId xmlns:a16="http://schemas.microsoft.com/office/drawing/2014/main" id="{064BDCB1-FF2C-4424-ACF6-9AFE62C7F7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7195" y="5770250"/>
              <a:ext cx="170840" cy="172444"/>
            </a:xfrm>
            <a:custGeom>
              <a:avLst/>
              <a:gdLst>
                <a:gd name="T0" fmla="*/ 104 w 107"/>
                <a:gd name="T1" fmla="*/ 66 h 108"/>
                <a:gd name="T2" fmla="*/ 105 w 107"/>
                <a:gd name="T3" fmla="*/ 55 h 108"/>
                <a:gd name="T4" fmla="*/ 54 w 107"/>
                <a:gd name="T5" fmla="*/ 4 h 108"/>
                <a:gd name="T6" fmla="*/ 45 w 107"/>
                <a:gd name="T7" fmla="*/ 5 h 108"/>
                <a:gd name="T8" fmla="*/ 30 w 107"/>
                <a:gd name="T9" fmla="*/ 0 h 108"/>
                <a:gd name="T10" fmla="*/ 0 w 107"/>
                <a:gd name="T11" fmla="*/ 30 h 108"/>
                <a:gd name="T12" fmla="*/ 4 w 107"/>
                <a:gd name="T13" fmla="*/ 44 h 108"/>
                <a:gd name="T14" fmla="*/ 3 w 107"/>
                <a:gd name="T15" fmla="*/ 55 h 108"/>
                <a:gd name="T16" fmla="*/ 54 w 107"/>
                <a:gd name="T17" fmla="*/ 106 h 108"/>
                <a:gd name="T18" fmla="*/ 63 w 107"/>
                <a:gd name="T19" fmla="*/ 105 h 108"/>
                <a:gd name="T20" fmla="*/ 77 w 107"/>
                <a:gd name="T21" fmla="*/ 108 h 108"/>
                <a:gd name="T22" fmla="*/ 107 w 107"/>
                <a:gd name="T23" fmla="*/ 79 h 108"/>
                <a:gd name="T24" fmla="*/ 104 w 107"/>
                <a:gd name="T25" fmla="*/ 66 h 108"/>
                <a:gd name="T26" fmla="*/ 80 w 107"/>
                <a:gd name="T27" fmla="*/ 79 h 108"/>
                <a:gd name="T28" fmla="*/ 70 w 107"/>
                <a:gd name="T29" fmla="*/ 87 h 108"/>
                <a:gd name="T30" fmla="*/ 54 w 107"/>
                <a:gd name="T31" fmla="*/ 90 h 108"/>
                <a:gd name="T32" fmla="*/ 36 w 107"/>
                <a:gd name="T33" fmla="*/ 86 h 108"/>
                <a:gd name="T34" fmla="*/ 27 w 107"/>
                <a:gd name="T35" fmla="*/ 78 h 108"/>
                <a:gd name="T36" fmla="*/ 24 w 107"/>
                <a:gd name="T37" fmla="*/ 69 h 108"/>
                <a:gd name="T38" fmla="*/ 26 w 107"/>
                <a:gd name="T39" fmla="*/ 64 h 108"/>
                <a:gd name="T40" fmla="*/ 32 w 107"/>
                <a:gd name="T41" fmla="*/ 62 h 108"/>
                <a:gd name="T42" fmla="*/ 36 w 107"/>
                <a:gd name="T43" fmla="*/ 64 h 108"/>
                <a:gd name="T44" fmla="*/ 39 w 107"/>
                <a:gd name="T45" fmla="*/ 68 h 108"/>
                <a:gd name="T46" fmla="*/ 42 w 107"/>
                <a:gd name="T47" fmla="*/ 74 h 108"/>
                <a:gd name="T48" fmla="*/ 46 w 107"/>
                <a:gd name="T49" fmla="*/ 77 h 108"/>
                <a:gd name="T50" fmla="*/ 54 w 107"/>
                <a:gd name="T51" fmla="*/ 78 h 108"/>
                <a:gd name="T52" fmla="*/ 64 w 107"/>
                <a:gd name="T53" fmla="*/ 76 h 108"/>
                <a:gd name="T54" fmla="*/ 68 w 107"/>
                <a:gd name="T55" fmla="*/ 69 h 108"/>
                <a:gd name="T56" fmla="*/ 66 w 107"/>
                <a:gd name="T57" fmla="*/ 64 h 108"/>
                <a:gd name="T58" fmla="*/ 60 w 107"/>
                <a:gd name="T59" fmla="*/ 61 h 108"/>
                <a:gd name="T60" fmla="*/ 51 w 107"/>
                <a:gd name="T61" fmla="*/ 59 h 108"/>
                <a:gd name="T62" fmla="*/ 38 w 107"/>
                <a:gd name="T63" fmla="*/ 55 h 108"/>
                <a:gd name="T64" fmla="*/ 29 w 107"/>
                <a:gd name="T65" fmla="*/ 49 h 108"/>
                <a:gd name="T66" fmla="*/ 26 w 107"/>
                <a:gd name="T67" fmla="*/ 38 h 108"/>
                <a:gd name="T68" fmla="*/ 29 w 107"/>
                <a:gd name="T69" fmla="*/ 28 h 108"/>
                <a:gd name="T70" fmla="*/ 39 w 107"/>
                <a:gd name="T71" fmla="*/ 21 h 108"/>
                <a:gd name="T72" fmla="*/ 54 w 107"/>
                <a:gd name="T73" fmla="*/ 19 h 108"/>
                <a:gd name="T74" fmla="*/ 66 w 107"/>
                <a:gd name="T75" fmla="*/ 20 h 108"/>
                <a:gd name="T76" fmla="*/ 74 w 107"/>
                <a:gd name="T77" fmla="*/ 25 h 108"/>
                <a:gd name="T78" fmla="*/ 79 w 107"/>
                <a:gd name="T79" fmla="*/ 30 h 108"/>
                <a:gd name="T80" fmla="*/ 81 w 107"/>
                <a:gd name="T81" fmla="*/ 36 h 108"/>
                <a:gd name="T82" fmla="*/ 79 w 107"/>
                <a:gd name="T83" fmla="*/ 41 h 108"/>
                <a:gd name="T84" fmla="*/ 73 w 107"/>
                <a:gd name="T85" fmla="*/ 43 h 108"/>
                <a:gd name="T86" fmla="*/ 69 w 107"/>
                <a:gd name="T87" fmla="*/ 42 h 108"/>
                <a:gd name="T88" fmla="*/ 66 w 107"/>
                <a:gd name="T89" fmla="*/ 38 h 108"/>
                <a:gd name="T90" fmla="*/ 61 w 107"/>
                <a:gd name="T91" fmla="*/ 32 h 108"/>
                <a:gd name="T92" fmla="*/ 53 w 107"/>
                <a:gd name="T93" fmla="*/ 30 h 108"/>
                <a:gd name="T94" fmla="*/ 44 w 107"/>
                <a:gd name="T95" fmla="*/ 32 h 108"/>
                <a:gd name="T96" fmla="*/ 41 w 107"/>
                <a:gd name="T97" fmla="*/ 37 h 108"/>
                <a:gd name="T98" fmla="*/ 42 w 107"/>
                <a:gd name="T99" fmla="*/ 40 h 108"/>
                <a:gd name="T100" fmla="*/ 45 w 107"/>
                <a:gd name="T101" fmla="*/ 42 h 108"/>
                <a:gd name="T102" fmla="*/ 49 w 107"/>
                <a:gd name="T103" fmla="*/ 44 h 108"/>
                <a:gd name="T104" fmla="*/ 56 w 107"/>
                <a:gd name="T105" fmla="*/ 46 h 108"/>
                <a:gd name="T106" fmla="*/ 67 w 107"/>
                <a:gd name="T107" fmla="*/ 49 h 108"/>
                <a:gd name="T108" fmla="*/ 76 w 107"/>
                <a:gd name="T109" fmla="*/ 53 h 108"/>
                <a:gd name="T110" fmla="*/ 82 w 107"/>
                <a:gd name="T111" fmla="*/ 59 h 108"/>
                <a:gd name="T112" fmla="*/ 84 w 107"/>
                <a:gd name="T113" fmla="*/ 68 h 108"/>
                <a:gd name="T114" fmla="*/ 80 w 107"/>
                <a:gd name="T115" fmla="*/ 7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7" h="108">
                  <a:moveTo>
                    <a:pt x="104" y="66"/>
                  </a:moveTo>
                  <a:cubicBezTo>
                    <a:pt x="105" y="62"/>
                    <a:pt x="105" y="58"/>
                    <a:pt x="105" y="55"/>
                  </a:cubicBezTo>
                  <a:cubicBezTo>
                    <a:pt x="105" y="27"/>
                    <a:pt x="82" y="4"/>
                    <a:pt x="54" y="4"/>
                  </a:cubicBezTo>
                  <a:cubicBezTo>
                    <a:pt x="51" y="4"/>
                    <a:pt x="48" y="4"/>
                    <a:pt x="45" y="5"/>
                  </a:cubicBezTo>
                  <a:cubicBezTo>
                    <a:pt x="41" y="2"/>
                    <a:pt x="35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35"/>
                    <a:pt x="2" y="40"/>
                    <a:pt x="4" y="44"/>
                  </a:cubicBezTo>
                  <a:cubicBezTo>
                    <a:pt x="4" y="48"/>
                    <a:pt x="3" y="51"/>
                    <a:pt x="3" y="55"/>
                  </a:cubicBezTo>
                  <a:cubicBezTo>
                    <a:pt x="3" y="83"/>
                    <a:pt x="26" y="106"/>
                    <a:pt x="54" y="106"/>
                  </a:cubicBezTo>
                  <a:cubicBezTo>
                    <a:pt x="57" y="106"/>
                    <a:pt x="60" y="105"/>
                    <a:pt x="63" y="105"/>
                  </a:cubicBezTo>
                  <a:cubicBezTo>
                    <a:pt x="68" y="107"/>
                    <a:pt x="72" y="108"/>
                    <a:pt x="77" y="108"/>
                  </a:cubicBezTo>
                  <a:cubicBezTo>
                    <a:pt x="94" y="108"/>
                    <a:pt x="107" y="95"/>
                    <a:pt x="107" y="79"/>
                  </a:cubicBezTo>
                  <a:cubicBezTo>
                    <a:pt x="107" y="74"/>
                    <a:pt x="106" y="70"/>
                    <a:pt x="104" y="66"/>
                  </a:cubicBezTo>
                  <a:close/>
                  <a:moveTo>
                    <a:pt x="80" y="79"/>
                  </a:moveTo>
                  <a:cubicBezTo>
                    <a:pt x="78" y="82"/>
                    <a:pt x="74" y="85"/>
                    <a:pt x="70" y="87"/>
                  </a:cubicBezTo>
                  <a:cubicBezTo>
                    <a:pt x="65" y="89"/>
                    <a:pt x="60" y="90"/>
                    <a:pt x="54" y="90"/>
                  </a:cubicBezTo>
                  <a:cubicBezTo>
                    <a:pt x="47" y="90"/>
                    <a:pt x="41" y="88"/>
                    <a:pt x="36" y="86"/>
                  </a:cubicBezTo>
                  <a:cubicBezTo>
                    <a:pt x="32" y="84"/>
                    <a:pt x="30" y="82"/>
                    <a:pt x="27" y="78"/>
                  </a:cubicBezTo>
                  <a:cubicBezTo>
                    <a:pt x="25" y="75"/>
                    <a:pt x="24" y="72"/>
                    <a:pt x="24" y="69"/>
                  </a:cubicBezTo>
                  <a:cubicBezTo>
                    <a:pt x="24" y="67"/>
                    <a:pt x="25" y="66"/>
                    <a:pt x="26" y="64"/>
                  </a:cubicBezTo>
                  <a:cubicBezTo>
                    <a:pt x="28" y="63"/>
                    <a:pt x="29" y="62"/>
                    <a:pt x="32" y="62"/>
                  </a:cubicBezTo>
                  <a:cubicBezTo>
                    <a:pt x="33" y="62"/>
                    <a:pt x="35" y="63"/>
                    <a:pt x="36" y="64"/>
                  </a:cubicBezTo>
                  <a:cubicBezTo>
                    <a:pt x="37" y="65"/>
                    <a:pt x="38" y="66"/>
                    <a:pt x="39" y="68"/>
                  </a:cubicBezTo>
                  <a:cubicBezTo>
                    <a:pt x="40" y="70"/>
                    <a:pt x="41" y="72"/>
                    <a:pt x="42" y="74"/>
                  </a:cubicBezTo>
                  <a:cubicBezTo>
                    <a:pt x="43" y="75"/>
                    <a:pt x="44" y="76"/>
                    <a:pt x="46" y="77"/>
                  </a:cubicBezTo>
                  <a:cubicBezTo>
                    <a:pt x="48" y="78"/>
                    <a:pt x="51" y="78"/>
                    <a:pt x="54" y="78"/>
                  </a:cubicBezTo>
                  <a:cubicBezTo>
                    <a:pt x="58" y="78"/>
                    <a:pt x="61" y="77"/>
                    <a:pt x="64" y="76"/>
                  </a:cubicBezTo>
                  <a:cubicBezTo>
                    <a:pt x="66" y="74"/>
                    <a:pt x="68" y="72"/>
                    <a:pt x="68" y="69"/>
                  </a:cubicBezTo>
                  <a:cubicBezTo>
                    <a:pt x="68" y="67"/>
                    <a:pt x="67" y="66"/>
                    <a:pt x="66" y="64"/>
                  </a:cubicBezTo>
                  <a:cubicBezTo>
                    <a:pt x="64" y="63"/>
                    <a:pt x="62" y="62"/>
                    <a:pt x="60" y="61"/>
                  </a:cubicBezTo>
                  <a:cubicBezTo>
                    <a:pt x="58" y="61"/>
                    <a:pt x="55" y="60"/>
                    <a:pt x="51" y="59"/>
                  </a:cubicBezTo>
                  <a:cubicBezTo>
                    <a:pt x="46" y="58"/>
                    <a:pt x="41" y="57"/>
                    <a:pt x="38" y="55"/>
                  </a:cubicBezTo>
                  <a:cubicBezTo>
                    <a:pt x="34" y="53"/>
                    <a:pt x="31" y="51"/>
                    <a:pt x="29" y="49"/>
                  </a:cubicBezTo>
                  <a:cubicBezTo>
                    <a:pt x="27" y="46"/>
                    <a:pt x="26" y="42"/>
                    <a:pt x="26" y="38"/>
                  </a:cubicBezTo>
                  <a:cubicBezTo>
                    <a:pt x="26" y="35"/>
                    <a:pt x="27" y="31"/>
                    <a:pt x="29" y="28"/>
                  </a:cubicBezTo>
                  <a:cubicBezTo>
                    <a:pt x="31" y="25"/>
                    <a:pt x="35" y="23"/>
                    <a:pt x="39" y="21"/>
                  </a:cubicBezTo>
                  <a:cubicBezTo>
                    <a:pt x="43" y="20"/>
                    <a:pt x="48" y="19"/>
                    <a:pt x="54" y="19"/>
                  </a:cubicBezTo>
                  <a:cubicBezTo>
                    <a:pt x="58" y="19"/>
                    <a:pt x="62" y="19"/>
                    <a:pt x="66" y="20"/>
                  </a:cubicBezTo>
                  <a:cubicBezTo>
                    <a:pt x="69" y="21"/>
                    <a:pt x="72" y="23"/>
                    <a:pt x="74" y="25"/>
                  </a:cubicBezTo>
                  <a:cubicBezTo>
                    <a:pt x="76" y="26"/>
                    <a:pt x="78" y="28"/>
                    <a:pt x="79" y="30"/>
                  </a:cubicBezTo>
                  <a:cubicBezTo>
                    <a:pt x="80" y="32"/>
                    <a:pt x="81" y="34"/>
                    <a:pt x="81" y="36"/>
                  </a:cubicBezTo>
                  <a:cubicBezTo>
                    <a:pt x="81" y="38"/>
                    <a:pt x="80" y="39"/>
                    <a:pt x="79" y="41"/>
                  </a:cubicBezTo>
                  <a:cubicBezTo>
                    <a:pt x="77" y="42"/>
                    <a:pt x="75" y="43"/>
                    <a:pt x="73" y="43"/>
                  </a:cubicBezTo>
                  <a:cubicBezTo>
                    <a:pt x="71" y="43"/>
                    <a:pt x="70" y="43"/>
                    <a:pt x="69" y="42"/>
                  </a:cubicBezTo>
                  <a:cubicBezTo>
                    <a:pt x="68" y="41"/>
                    <a:pt x="67" y="40"/>
                    <a:pt x="66" y="38"/>
                  </a:cubicBezTo>
                  <a:cubicBezTo>
                    <a:pt x="65" y="35"/>
                    <a:pt x="63" y="33"/>
                    <a:pt x="61" y="32"/>
                  </a:cubicBezTo>
                  <a:cubicBezTo>
                    <a:pt x="60" y="31"/>
                    <a:pt x="57" y="30"/>
                    <a:pt x="53" y="30"/>
                  </a:cubicBezTo>
                  <a:cubicBezTo>
                    <a:pt x="49" y="30"/>
                    <a:pt x="46" y="31"/>
                    <a:pt x="44" y="32"/>
                  </a:cubicBezTo>
                  <a:cubicBezTo>
                    <a:pt x="42" y="34"/>
                    <a:pt x="41" y="35"/>
                    <a:pt x="41" y="37"/>
                  </a:cubicBezTo>
                  <a:cubicBezTo>
                    <a:pt x="41" y="38"/>
                    <a:pt x="41" y="39"/>
                    <a:pt x="42" y="40"/>
                  </a:cubicBezTo>
                  <a:cubicBezTo>
                    <a:pt x="43" y="41"/>
                    <a:pt x="44" y="42"/>
                    <a:pt x="45" y="42"/>
                  </a:cubicBezTo>
                  <a:cubicBezTo>
                    <a:pt x="46" y="43"/>
                    <a:pt x="48" y="44"/>
                    <a:pt x="49" y="44"/>
                  </a:cubicBezTo>
                  <a:cubicBezTo>
                    <a:pt x="50" y="44"/>
                    <a:pt x="53" y="45"/>
                    <a:pt x="56" y="46"/>
                  </a:cubicBezTo>
                  <a:cubicBezTo>
                    <a:pt x="60" y="47"/>
                    <a:pt x="64" y="48"/>
                    <a:pt x="67" y="49"/>
                  </a:cubicBezTo>
                  <a:cubicBezTo>
                    <a:pt x="71" y="50"/>
                    <a:pt x="74" y="51"/>
                    <a:pt x="76" y="53"/>
                  </a:cubicBezTo>
                  <a:cubicBezTo>
                    <a:pt x="78" y="54"/>
                    <a:pt x="80" y="56"/>
                    <a:pt x="82" y="59"/>
                  </a:cubicBezTo>
                  <a:cubicBezTo>
                    <a:pt x="83" y="61"/>
                    <a:pt x="84" y="64"/>
                    <a:pt x="84" y="68"/>
                  </a:cubicBezTo>
                  <a:cubicBezTo>
                    <a:pt x="84" y="72"/>
                    <a:pt x="83" y="76"/>
                    <a:pt x="80" y="7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46" name="Freeform 399">
              <a:extLst>
                <a:ext uri="{FF2B5EF4-FFF2-40B4-BE49-F238E27FC236}">
                  <a16:creationId xmlns:a16="http://schemas.microsoft.com/office/drawing/2014/main" id="{59B4E086-EE37-49B5-8756-A2716202B5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03328" y="5795917"/>
              <a:ext cx="172442" cy="121110"/>
            </a:xfrm>
            <a:custGeom>
              <a:avLst/>
              <a:gdLst>
                <a:gd name="T0" fmla="*/ 75 w 108"/>
                <a:gd name="T1" fmla="*/ 38 h 76"/>
                <a:gd name="T2" fmla="*/ 40 w 108"/>
                <a:gd name="T3" fmla="*/ 59 h 76"/>
                <a:gd name="T4" fmla="*/ 40 w 108"/>
                <a:gd name="T5" fmla="*/ 17 h 76"/>
                <a:gd name="T6" fmla="*/ 75 w 108"/>
                <a:gd name="T7" fmla="*/ 38 h 76"/>
                <a:gd name="T8" fmla="*/ 108 w 108"/>
                <a:gd name="T9" fmla="*/ 58 h 76"/>
                <a:gd name="T10" fmla="*/ 108 w 108"/>
                <a:gd name="T11" fmla="*/ 19 h 76"/>
                <a:gd name="T12" fmla="*/ 90 w 108"/>
                <a:gd name="T13" fmla="*/ 0 h 76"/>
                <a:gd name="T14" fmla="*/ 19 w 108"/>
                <a:gd name="T15" fmla="*/ 0 h 76"/>
                <a:gd name="T16" fmla="*/ 0 w 108"/>
                <a:gd name="T17" fmla="*/ 19 h 76"/>
                <a:gd name="T18" fmla="*/ 0 w 108"/>
                <a:gd name="T19" fmla="*/ 58 h 76"/>
                <a:gd name="T20" fmla="*/ 19 w 108"/>
                <a:gd name="T21" fmla="*/ 76 h 76"/>
                <a:gd name="T22" fmla="*/ 90 w 108"/>
                <a:gd name="T23" fmla="*/ 76 h 76"/>
                <a:gd name="T24" fmla="*/ 108 w 108"/>
                <a:gd name="T25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76">
                  <a:moveTo>
                    <a:pt x="75" y="38"/>
                  </a:moveTo>
                  <a:cubicBezTo>
                    <a:pt x="40" y="59"/>
                    <a:pt x="40" y="59"/>
                    <a:pt x="40" y="59"/>
                  </a:cubicBezTo>
                  <a:cubicBezTo>
                    <a:pt x="40" y="17"/>
                    <a:pt x="40" y="17"/>
                    <a:pt x="40" y="17"/>
                  </a:cubicBezTo>
                  <a:lnTo>
                    <a:pt x="75" y="38"/>
                  </a:lnTo>
                  <a:close/>
                  <a:moveTo>
                    <a:pt x="108" y="58"/>
                  </a:moveTo>
                  <a:cubicBezTo>
                    <a:pt x="108" y="19"/>
                    <a:pt x="108" y="19"/>
                    <a:pt x="108" y="19"/>
                  </a:cubicBezTo>
                  <a:cubicBezTo>
                    <a:pt x="108" y="19"/>
                    <a:pt x="108" y="0"/>
                    <a:pt x="9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0" y="0"/>
                    <a:pt x="0" y="1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76"/>
                    <a:pt x="19" y="76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108" y="76"/>
                    <a:pt x="108" y="5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57" name="Google Shape;8851;p180">
              <a:extLst>
                <a:ext uri="{FF2B5EF4-FFF2-40B4-BE49-F238E27FC236}">
                  <a16:creationId xmlns:a16="http://schemas.microsoft.com/office/drawing/2014/main" id="{A6FB547B-47E7-4A72-9A0A-444825C54DBF}"/>
                </a:ext>
              </a:extLst>
            </p:cNvPr>
            <p:cNvSpPr/>
            <p:nvPr/>
          </p:nvSpPr>
          <p:spPr>
            <a:xfrm>
              <a:off x="2261461" y="5751906"/>
              <a:ext cx="108440" cy="209132"/>
            </a:xfrm>
            <a:custGeom>
              <a:avLst/>
              <a:gdLst/>
              <a:ahLst/>
              <a:cxnLst/>
              <a:rect l="l" t="t" r="r" b="b"/>
              <a:pathLst>
                <a:path w="112" h="216" extrusionOk="0">
                  <a:moveTo>
                    <a:pt x="112" y="36"/>
                  </a:moveTo>
                  <a:cubicBezTo>
                    <a:pt x="92" y="36"/>
                    <a:pt x="92" y="36"/>
                    <a:pt x="92" y="36"/>
                  </a:cubicBezTo>
                  <a:cubicBezTo>
                    <a:pt x="76" y="36"/>
                    <a:pt x="73" y="44"/>
                    <a:pt x="73" y="55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3" y="216"/>
                    <a:pt x="73" y="216"/>
                    <a:pt x="73" y="216"/>
                  </a:cubicBezTo>
                  <a:cubicBezTo>
                    <a:pt x="33" y="216"/>
                    <a:pt x="33" y="216"/>
                    <a:pt x="33" y="216"/>
                  </a:cubicBezTo>
                  <a:cubicBezTo>
                    <a:pt x="33" y="118"/>
                    <a:pt x="33" y="118"/>
                    <a:pt x="33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18"/>
                    <a:pt x="53" y="0"/>
                    <a:pt x="82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12" y="3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B9860357-B263-4A70-8C00-A510A905969E}"/>
              </a:ext>
            </a:extLst>
          </p:cNvPr>
          <p:cNvGrpSpPr/>
          <p:nvPr/>
        </p:nvGrpSpPr>
        <p:grpSpPr>
          <a:xfrm>
            <a:off x="9286823" y="5681498"/>
            <a:ext cx="1653852" cy="182168"/>
            <a:chOff x="1251327" y="6062975"/>
            <a:chExt cx="1653852" cy="182168"/>
          </a:xfrm>
        </p:grpSpPr>
        <p:grpSp>
          <p:nvGrpSpPr>
            <p:cNvPr id="67" name="그룹 66">
              <a:extLst>
                <a:ext uri="{FF2B5EF4-FFF2-40B4-BE49-F238E27FC236}">
                  <a16:creationId xmlns:a16="http://schemas.microsoft.com/office/drawing/2014/main" id="{AC312D4E-B4D9-473F-B5C2-42BECFC98505}"/>
                </a:ext>
              </a:extLst>
            </p:cNvPr>
            <p:cNvGrpSpPr/>
            <p:nvPr/>
          </p:nvGrpSpPr>
          <p:grpSpPr>
            <a:xfrm>
              <a:off x="2202657" y="6067837"/>
              <a:ext cx="173388" cy="172444"/>
              <a:chOff x="13616526" y="3123654"/>
              <a:chExt cx="154447" cy="153606"/>
            </a:xfrm>
            <a:solidFill>
              <a:schemeClr val="bg1">
                <a:lumMod val="85000"/>
              </a:schemeClr>
            </a:solidFill>
          </p:grpSpPr>
          <p:sp>
            <p:nvSpPr>
              <p:cNvPr id="74" name="Google Shape;8895;p180">
                <a:extLst>
                  <a:ext uri="{FF2B5EF4-FFF2-40B4-BE49-F238E27FC236}">
                    <a16:creationId xmlns:a16="http://schemas.microsoft.com/office/drawing/2014/main" id="{40D9D561-7E9B-40C7-AAFB-162BAEB79643}"/>
                  </a:ext>
                </a:extLst>
              </p:cNvPr>
              <p:cNvSpPr/>
              <p:nvPr/>
            </p:nvSpPr>
            <p:spPr>
              <a:xfrm>
                <a:off x="13616526" y="3123654"/>
                <a:ext cx="37034" cy="37034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8896;p180">
                <a:extLst>
                  <a:ext uri="{FF2B5EF4-FFF2-40B4-BE49-F238E27FC236}">
                    <a16:creationId xmlns:a16="http://schemas.microsoft.com/office/drawing/2014/main" id="{514D5F4E-AB21-4AB1-9574-4337D9F516AE}"/>
                  </a:ext>
                </a:extLst>
              </p:cNvPr>
              <p:cNvSpPr/>
              <p:nvPr/>
            </p:nvSpPr>
            <p:spPr>
              <a:xfrm>
                <a:off x="13619472" y="3174576"/>
                <a:ext cx="31563" cy="102684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8897;p180">
                <a:extLst>
                  <a:ext uri="{FF2B5EF4-FFF2-40B4-BE49-F238E27FC236}">
                    <a16:creationId xmlns:a16="http://schemas.microsoft.com/office/drawing/2014/main" id="{8E22F97A-185F-4B57-80A7-E1D5AF293F87}"/>
                  </a:ext>
                </a:extLst>
              </p:cNvPr>
              <p:cNvSpPr/>
              <p:nvPr/>
            </p:nvSpPr>
            <p:spPr>
              <a:xfrm>
                <a:off x="13671655" y="3172471"/>
                <a:ext cx="99318" cy="10478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133" extrusionOk="0">
                    <a:moveTo>
                      <a:pt x="78" y="0"/>
                    </a:moveTo>
                    <a:cubicBezTo>
                      <a:pt x="58" y="0"/>
                      <a:pt x="45" y="10"/>
                      <a:pt x="39" y="21"/>
                    </a:cubicBezTo>
                    <a:cubicBezTo>
                      <a:pt x="39" y="21"/>
                      <a:pt x="39" y="21"/>
                      <a:pt x="39" y="21"/>
                    </a:cubicBezTo>
                    <a:cubicBezTo>
                      <a:pt x="39" y="3"/>
                      <a:pt x="39" y="3"/>
                      <a:pt x="39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40" y="133"/>
                      <a:pt x="40" y="133"/>
                      <a:pt x="40" y="133"/>
                    </a:cubicBezTo>
                    <a:cubicBezTo>
                      <a:pt x="40" y="69"/>
                      <a:pt x="40" y="69"/>
                      <a:pt x="40" y="69"/>
                    </a:cubicBezTo>
                    <a:cubicBezTo>
                      <a:pt x="40" y="52"/>
                      <a:pt x="43" y="35"/>
                      <a:pt x="65" y="35"/>
                    </a:cubicBezTo>
                    <a:cubicBezTo>
                      <a:pt x="85" y="35"/>
                      <a:pt x="86" y="55"/>
                      <a:pt x="86" y="70"/>
                    </a:cubicBezTo>
                    <a:cubicBezTo>
                      <a:pt x="86" y="133"/>
                      <a:pt x="86" y="133"/>
                      <a:pt x="86" y="133"/>
                    </a:cubicBezTo>
                    <a:cubicBezTo>
                      <a:pt x="126" y="133"/>
                      <a:pt x="126" y="133"/>
                      <a:pt x="126" y="133"/>
                    </a:cubicBezTo>
                    <a:cubicBezTo>
                      <a:pt x="126" y="62"/>
                      <a:pt x="126" y="62"/>
                      <a:pt x="126" y="62"/>
                    </a:cubicBezTo>
                    <a:cubicBezTo>
                      <a:pt x="126" y="27"/>
                      <a:pt x="119" y="0"/>
                      <a:pt x="7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8" name="Google Shape;8886;p180">
              <a:extLst>
                <a:ext uri="{FF2B5EF4-FFF2-40B4-BE49-F238E27FC236}">
                  <a16:creationId xmlns:a16="http://schemas.microsoft.com/office/drawing/2014/main" id="{0DF776BE-A475-4957-ADAB-F6819B7DB61D}"/>
                </a:ext>
              </a:extLst>
            </p:cNvPr>
            <p:cNvGrpSpPr/>
            <p:nvPr/>
          </p:nvGrpSpPr>
          <p:grpSpPr>
            <a:xfrm>
              <a:off x="2673919" y="6081623"/>
              <a:ext cx="231260" cy="144872"/>
              <a:chOff x="8623300" y="128588"/>
              <a:chExt cx="684213" cy="428625"/>
            </a:xfrm>
            <a:solidFill>
              <a:schemeClr val="bg1">
                <a:lumMod val="85000"/>
              </a:schemeClr>
            </a:solidFill>
          </p:grpSpPr>
          <p:sp>
            <p:nvSpPr>
              <p:cNvPr id="71" name="Google Shape;8887;p180">
                <a:extLst>
                  <a:ext uri="{FF2B5EF4-FFF2-40B4-BE49-F238E27FC236}">
                    <a16:creationId xmlns:a16="http://schemas.microsoft.com/office/drawing/2014/main" id="{DE5E9CF8-2013-4EC8-A08C-A448B2DA5BC3}"/>
                  </a:ext>
                </a:extLst>
              </p:cNvPr>
              <p:cNvSpPr/>
              <p:nvPr/>
            </p:nvSpPr>
            <p:spPr>
              <a:xfrm>
                <a:off x="8623300" y="128588"/>
                <a:ext cx="350838" cy="415925"/>
              </a:xfrm>
              <a:custGeom>
                <a:avLst/>
                <a:gdLst/>
                <a:ahLst/>
                <a:cxnLst/>
                <a:rect l="l" t="t" r="r" b="b"/>
                <a:pathLst>
                  <a:path w="118" h="140" extrusionOk="0">
                    <a:moveTo>
                      <a:pt x="90" y="63"/>
                    </a:moveTo>
                    <a:cubicBezTo>
                      <a:pt x="90" y="63"/>
                      <a:pt x="111" y="62"/>
                      <a:pt x="111" y="37"/>
                    </a:cubicBezTo>
                    <a:cubicBezTo>
                      <a:pt x="111" y="12"/>
                      <a:pt x="94" y="0"/>
                      <a:pt x="72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38"/>
                      <a:pt x="0" y="138"/>
                      <a:pt x="0" y="138"/>
                    </a:cubicBezTo>
                    <a:cubicBezTo>
                      <a:pt x="31" y="138"/>
                      <a:pt x="31" y="138"/>
                      <a:pt x="31" y="138"/>
                    </a:cubicBezTo>
                    <a:cubicBezTo>
                      <a:pt x="32" y="138"/>
                      <a:pt x="32" y="138"/>
                      <a:pt x="32" y="138"/>
                    </a:cubicBezTo>
                    <a:cubicBezTo>
                      <a:pt x="72" y="138"/>
                      <a:pt x="72" y="138"/>
                      <a:pt x="72" y="138"/>
                    </a:cubicBezTo>
                    <a:cubicBezTo>
                      <a:pt x="72" y="138"/>
                      <a:pt x="116" y="140"/>
                      <a:pt x="116" y="98"/>
                    </a:cubicBezTo>
                    <a:cubicBezTo>
                      <a:pt x="116" y="98"/>
                      <a:pt x="118" y="63"/>
                      <a:pt x="90" y="63"/>
                    </a:cubicBezTo>
                    <a:close/>
                    <a:moveTo>
                      <a:pt x="32" y="25"/>
                    </a:moveTo>
                    <a:cubicBezTo>
                      <a:pt x="67" y="25"/>
                      <a:pt x="67" y="25"/>
                      <a:pt x="67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72" y="25"/>
                      <a:pt x="82" y="25"/>
                      <a:pt x="82" y="39"/>
                    </a:cubicBezTo>
                    <a:cubicBezTo>
                      <a:pt x="82" y="54"/>
                      <a:pt x="76" y="56"/>
                      <a:pt x="70" y="56"/>
                    </a:cubicBezTo>
                    <a:cubicBezTo>
                      <a:pt x="32" y="56"/>
                      <a:pt x="32" y="56"/>
                      <a:pt x="32" y="56"/>
                    </a:cubicBezTo>
                    <a:lnTo>
                      <a:pt x="32" y="25"/>
                    </a:lnTo>
                    <a:close/>
                    <a:moveTo>
                      <a:pt x="70" y="114"/>
                    </a:moveTo>
                    <a:cubicBezTo>
                      <a:pt x="32" y="114"/>
                      <a:pt x="32" y="114"/>
                      <a:pt x="32" y="114"/>
                    </a:cubicBezTo>
                    <a:cubicBezTo>
                      <a:pt x="32" y="77"/>
                      <a:pt x="32" y="77"/>
                      <a:pt x="32" y="77"/>
                    </a:cubicBezTo>
                    <a:cubicBezTo>
                      <a:pt x="72" y="77"/>
                      <a:pt x="72" y="77"/>
                      <a:pt x="72" y="77"/>
                    </a:cubicBezTo>
                    <a:cubicBezTo>
                      <a:pt x="72" y="77"/>
                      <a:pt x="87" y="77"/>
                      <a:pt x="87" y="96"/>
                    </a:cubicBezTo>
                    <a:cubicBezTo>
                      <a:pt x="87" y="112"/>
                      <a:pt x="76" y="114"/>
                      <a:pt x="70" y="11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8888;p180">
                <a:extLst>
                  <a:ext uri="{FF2B5EF4-FFF2-40B4-BE49-F238E27FC236}">
                    <a16:creationId xmlns:a16="http://schemas.microsoft.com/office/drawing/2014/main" id="{7A25A222-4747-4DE1-9F6B-30007A9CBDD4}"/>
                  </a:ext>
                </a:extLst>
              </p:cNvPr>
              <p:cNvSpPr/>
              <p:nvPr/>
            </p:nvSpPr>
            <p:spPr>
              <a:xfrm>
                <a:off x="9053513" y="155575"/>
                <a:ext cx="166688" cy="4921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8889;p180">
                <a:extLst>
                  <a:ext uri="{FF2B5EF4-FFF2-40B4-BE49-F238E27FC236}">
                    <a16:creationId xmlns:a16="http://schemas.microsoft.com/office/drawing/2014/main" id="{F7ED0133-4588-4B7E-A9C5-77B8CE5AC289}"/>
                  </a:ext>
                </a:extLst>
              </p:cNvPr>
              <p:cNvSpPr/>
              <p:nvPr/>
            </p:nvSpPr>
            <p:spPr>
              <a:xfrm>
                <a:off x="8974138" y="234950"/>
                <a:ext cx="333375" cy="322263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8" extrusionOk="0">
                    <a:moveTo>
                      <a:pt x="56" y="0"/>
                    </a:moveTo>
                    <a:cubicBezTo>
                      <a:pt x="3" y="0"/>
                      <a:pt x="3" y="52"/>
                      <a:pt x="3" y="52"/>
                    </a:cubicBezTo>
                    <a:cubicBezTo>
                      <a:pt x="3" y="52"/>
                      <a:pt x="0" y="105"/>
                      <a:pt x="56" y="105"/>
                    </a:cubicBezTo>
                    <a:cubicBezTo>
                      <a:pt x="56" y="105"/>
                      <a:pt x="103" y="108"/>
                      <a:pt x="103" y="68"/>
                    </a:cubicBezTo>
                    <a:cubicBezTo>
                      <a:pt x="79" y="68"/>
                      <a:pt x="79" y="68"/>
                      <a:pt x="79" y="68"/>
                    </a:cubicBezTo>
                    <a:cubicBezTo>
                      <a:pt x="79" y="68"/>
                      <a:pt x="80" y="83"/>
                      <a:pt x="57" y="83"/>
                    </a:cubicBezTo>
                    <a:cubicBezTo>
                      <a:pt x="57" y="83"/>
                      <a:pt x="33" y="85"/>
                      <a:pt x="33" y="59"/>
                    </a:cubicBezTo>
                    <a:cubicBezTo>
                      <a:pt x="104" y="59"/>
                      <a:pt x="104" y="59"/>
                      <a:pt x="104" y="59"/>
                    </a:cubicBezTo>
                    <a:cubicBezTo>
                      <a:pt x="104" y="59"/>
                      <a:pt x="112" y="0"/>
                      <a:pt x="56" y="0"/>
                    </a:cubicBezTo>
                    <a:close/>
                    <a:moveTo>
                      <a:pt x="78" y="41"/>
                    </a:moveTo>
                    <a:cubicBezTo>
                      <a:pt x="33" y="41"/>
                      <a:pt x="33" y="41"/>
                      <a:pt x="33" y="41"/>
                    </a:cubicBezTo>
                    <a:cubicBezTo>
                      <a:pt x="33" y="41"/>
                      <a:pt x="35" y="20"/>
                      <a:pt x="57" y="20"/>
                    </a:cubicBezTo>
                    <a:cubicBezTo>
                      <a:pt x="78" y="20"/>
                      <a:pt x="78" y="41"/>
                      <a:pt x="78" y="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9" name="Freeform 399">
              <a:extLst>
                <a:ext uri="{FF2B5EF4-FFF2-40B4-BE49-F238E27FC236}">
                  <a16:creationId xmlns:a16="http://schemas.microsoft.com/office/drawing/2014/main" id="{DDB3EA13-45B4-439B-9829-3DD4A8E5A2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51327" y="6093504"/>
              <a:ext cx="172442" cy="121110"/>
            </a:xfrm>
            <a:custGeom>
              <a:avLst/>
              <a:gdLst>
                <a:gd name="T0" fmla="*/ 75 w 108"/>
                <a:gd name="T1" fmla="*/ 38 h 76"/>
                <a:gd name="T2" fmla="*/ 40 w 108"/>
                <a:gd name="T3" fmla="*/ 59 h 76"/>
                <a:gd name="T4" fmla="*/ 40 w 108"/>
                <a:gd name="T5" fmla="*/ 17 h 76"/>
                <a:gd name="T6" fmla="*/ 75 w 108"/>
                <a:gd name="T7" fmla="*/ 38 h 76"/>
                <a:gd name="T8" fmla="*/ 108 w 108"/>
                <a:gd name="T9" fmla="*/ 58 h 76"/>
                <a:gd name="T10" fmla="*/ 108 w 108"/>
                <a:gd name="T11" fmla="*/ 19 h 76"/>
                <a:gd name="T12" fmla="*/ 90 w 108"/>
                <a:gd name="T13" fmla="*/ 0 h 76"/>
                <a:gd name="T14" fmla="*/ 19 w 108"/>
                <a:gd name="T15" fmla="*/ 0 h 76"/>
                <a:gd name="T16" fmla="*/ 0 w 108"/>
                <a:gd name="T17" fmla="*/ 19 h 76"/>
                <a:gd name="T18" fmla="*/ 0 w 108"/>
                <a:gd name="T19" fmla="*/ 58 h 76"/>
                <a:gd name="T20" fmla="*/ 19 w 108"/>
                <a:gd name="T21" fmla="*/ 76 h 76"/>
                <a:gd name="T22" fmla="*/ 90 w 108"/>
                <a:gd name="T23" fmla="*/ 76 h 76"/>
                <a:gd name="T24" fmla="*/ 108 w 108"/>
                <a:gd name="T25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76">
                  <a:moveTo>
                    <a:pt x="75" y="38"/>
                  </a:moveTo>
                  <a:cubicBezTo>
                    <a:pt x="40" y="59"/>
                    <a:pt x="40" y="59"/>
                    <a:pt x="40" y="59"/>
                  </a:cubicBezTo>
                  <a:cubicBezTo>
                    <a:pt x="40" y="17"/>
                    <a:pt x="40" y="17"/>
                    <a:pt x="40" y="17"/>
                  </a:cubicBezTo>
                  <a:lnTo>
                    <a:pt x="75" y="38"/>
                  </a:lnTo>
                  <a:close/>
                  <a:moveTo>
                    <a:pt x="108" y="58"/>
                  </a:moveTo>
                  <a:cubicBezTo>
                    <a:pt x="108" y="19"/>
                    <a:pt x="108" y="19"/>
                    <a:pt x="108" y="19"/>
                  </a:cubicBezTo>
                  <a:cubicBezTo>
                    <a:pt x="108" y="19"/>
                    <a:pt x="108" y="0"/>
                    <a:pt x="9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0" y="0"/>
                    <a:pt x="0" y="1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76"/>
                    <a:pt x="19" y="76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108" y="76"/>
                    <a:pt x="108" y="5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0" name="Google Shape;8911;p180">
              <a:extLst>
                <a:ext uri="{FF2B5EF4-FFF2-40B4-BE49-F238E27FC236}">
                  <a16:creationId xmlns:a16="http://schemas.microsoft.com/office/drawing/2014/main" id="{ECAE7BB8-E5D8-433F-9C49-E5F852F7284A}"/>
                </a:ext>
              </a:extLst>
            </p:cNvPr>
            <p:cNvSpPr/>
            <p:nvPr/>
          </p:nvSpPr>
          <p:spPr>
            <a:xfrm>
              <a:off x="1721643" y="6062975"/>
              <a:ext cx="183140" cy="182168"/>
            </a:xfrm>
            <a:custGeom>
              <a:avLst/>
              <a:gdLst/>
              <a:ahLst/>
              <a:cxnLst/>
              <a:rect l="l" t="t" r="r" b="b"/>
              <a:pathLst>
                <a:path w="201" h="200" extrusionOk="0">
                  <a:moveTo>
                    <a:pt x="101" y="0"/>
                  </a:move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200"/>
                    <a:pt x="101" y="200"/>
                  </a:cubicBezTo>
                  <a:cubicBezTo>
                    <a:pt x="156" y="200"/>
                    <a:pt x="201" y="155"/>
                    <a:pt x="201" y="100"/>
                  </a:cubicBezTo>
                  <a:cubicBezTo>
                    <a:pt x="201" y="45"/>
                    <a:pt x="156" y="0"/>
                    <a:pt x="101" y="0"/>
                  </a:cubicBezTo>
                  <a:close/>
                  <a:moveTo>
                    <a:pt x="167" y="47"/>
                  </a:moveTo>
                  <a:cubicBezTo>
                    <a:pt x="178" y="61"/>
                    <a:pt x="185" y="79"/>
                    <a:pt x="185" y="99"/>
                  </a:cubicBezTo>
                  <a:cubicBezTo>
                    <a:pt x="182" y="98"/>
                    <a:pt x="165" y="95"/>
                    <a:pt x="146" y="95"/>
                  </a:cubicBezTo>
                  <a:cubicBezTo>
                    <a:pt x="140" y="95"/>
                    <a:pt x="133" y="95"/>
                    <a:pt x="127" y="96"/>
                  </a:cubicBezTo>
                  <a:cubicBezTo>
                    <a:pt x="126" y="95"/>
                    <a:pt x="126" y="93"/>
                    <a:pt x="125" y="92"/>
                  </a:cubicBezTo>
                  <a:cubicBezTo>
                    <a:pt x="123" y="88"/>
                    <a:pt x="122" y="84"/>
                    <a:pt x="120" y="80"/>
                  </a:cubicBezTo>
                  <a:cubicBezTo>
                    <a:pt x="149" y="68"/>
                    <a:pt x="164" y="51"/>
                    <a:pt x="167" y="47"/>
                  </a:cubicBezTo>
                  <a:close/>
                  <a:moveTo>
                    <a:pt x="101" y="16"/>
                  </a:moveTo>
                  <a:cubicBezTo>
                    <a:pt x="122" y="16"/>
                    <a:pt x="142" y="23"/>
                    <a:pt x="156" y="37"/>
                  </a:cubicBezTo>
                  <a:cubicBezTo>
                    <a:pt x="154" y="40"/>
                    <a:pt x="141" y="56"/>
                    <a:pt x="113" y="67"/>
                  </a:cubicBezTo>
                  <a:cubicBezTo>
                    <a:pt x="100" y="42"/>
                    <a:pt x="85" y="22"/>
                    <a:pt x="82" y="18"/>
                  </a:cubicBezTo>
                  <a:cubicBezTo>
                    <a:pt x="88" y="16"/>
                    <a:pt x="94" y="16"/>
                    <a:pt x="101" y="16"/>
                  </a:cubicBezTo>
                  <a:close/>
                  <a:moveTo>
                    <a:pt x="64" y="24"/>
                  </a:moveTo>
                  <a:cubicBezTo>
                    <a:pt x="67" y="28"/>
                    <a:pt x="82" y="48"/>
                    <a:pt x="95" y="72"/>
                  </a:cubicBezTo>
                  <a:cubicBezTo>
                    <a:pt x="59" y="82"/>
                    <a:pt x="27" y="82"/>
                    <a:pt x="19" y="82"/>
                  </a:cubicBezTo>
                  <a:cubicBezTo>
                    <a:pt x="18" y="82"/>
                    <a:pt x="18" y="82"/>
                    <a:pt x="18" y="82"/>
                  </a:cubicBezTo>
                  <a:cubicBezTo>
                    <a:pt x="24" y="56"/>
                    <a:pt x="41" y="35"/>
                    <a:pt x="64" y="24"/>
                  </a:cubicBezTo>
                  <a:close/>
                  <a:moveTo>
                    <a:pt x="16" y="100"/>
                  </a:moveTo>
                  <a:cubicBezTo>
                    <a:pt x="16" y="99"/>
                    <a:pt x="16" y="99"/>
                    <a:pt x="16" y="98"/>
                  </a:cubicBezTo>
                  <a:cubicBezTo>
                    <a:pt x="17" y="98"/>
                    <a:pt x="17" y="98"/>
                    <a:pt x="18" y="98"/>
                  </a:cubicBezTo>
                  <a:cubicBezTo>
                    <a:pt x="29" y="98"/>
                    <a:pt x="65" y="97"/>
                    <a:pt x="103" y="86"/>
                  </a:cubicBezTo>
                  <a:cubicBezTo>
                    <a:pt x="105" y="90"/>
                    <a:pt x="107" y="95"/>
                    <a:pt x="109" y="99"/>
                  </a:cubicBezTo>
                  <a:cubicBezTo>
                    <a:pt x="108" y="100"/>
                    <a:pt x="107" y="100"/>
                    <a:pt x="107" y="100"/>
                  </a:cubicBezTo>
                  <a:cubicBezTo>
                    <a:pt x="64" y="114"/>
                    <a:pt x="41" y="150"/>
                    <a:pt x="37" y="156"/>
                  </a:cubicBezTo>
                  <a:cubicBezTo>
                    <a:pt x="24" y="141"/>
                    <a:pt x="16" y="122"/>
                    <a:pt x="16" y="100"/>
                  </a:cubicBezTo>
                  <a:close/>
                  <a:moveTo>
                    <a:pt x="101" y="185"/>
                  </a:moveTo>
                  <a:cubicBezTo>
                    <a:pt x="81" y="185"/>
                    <a:pt x="63" y="178"/>
                    <a:pt x="49" y="167"/>
                  </a:cubicBezTo>
                  <a:cubicBezTo>
                    <a:pt x="51" y="162"/>
                    <a:pt x="69" y="131"/>
                    <a:pt x="115" y="115"/>
                  </a:cubicBezTo>
                  <a:cubicBezTo>
                    <a:pt x="115" y="115"/>
                    <a:pt x="115" y="115"/>
                    <a:pt x="116" y="115"/>
                  </a:cubicBezTo>
                  <a:cubicBezTo>
                    <a:pt x="127" y="145"/>
                    <a:pt x="132" y="170"/>
                    <a:pt x="133" y="178"/>
                  </a:cubicBezTo>
                  <a:cubicBezTo>
                    <a:pt x="123" y="182"/>
                    <a:pt x="112" y="185"/>
                    <a:pt x="101" y="185"/>
                  </a:cubicBezTo>
                  <a:close/>
                  <a:moveTo>
                    <a:pt x="149" y="170"/>
                  </a:moveTo>
                  <a:cubicBezTo>
                    <a:pt x="148" y="163"/>
                    <a:pt x="143" y="139"/>
                    <a:pt x="132" y="110"/>
                  </a:cubicBezTo>
                  <a:cubicBezTo>
                    <a:pt x="138" y="109"/>
                    <a:pt x="144" y="109"/>
                    <a:pt x="149" y="109"/>
                  </a:cubicBezTo>
                  <a:cubicBezTo>
                    <a:pt x="167" y="109"/>
                    <a:pt x="181" y="113"/>
                    <a:pt x="184" y="114"/>
                  </a:cubicBezTo>
                  <a:cubicBezTo>
                    <a:pt x="180" y="137"/>
                    <a:pt x="167" y="157"/>
                    <a:pt x="149" y="17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61B88694-0F0D-4F83-B314-33A3B8D6D131}"/>
              </a:ext>
            </a:extLst>
          </p:cNvPr>
          <p:cNvGrpSpPr/>
          <p:nvPr/>
        </p:nvGrpSpPr>
        <p:grpSpPr>
          <a:xfrm>
            <a:off x="6559984" y="5668016"/>
            <a:ext cx="1624445" cy="209132"/>
            <a:chOff x="1251325" y="5751906"/>
            <a:chExt cx="1624445" cy="209132"/>
          </a:xfrm>
        </p:grpSpPr>
        <p:sp>
          <p:nvSpPr>
            <p:cNvPr id="78" name="Freeform 369">
              <a:extLst>
                <a:ext uri="{FF2B5EF4-FFF2-40B4-BE49-F238E27FC236}">
                  <a16:creationId xmlns:a16="http://schemas.microsoft.com/office/drawing/2014/main" id="{ED6DB684-D833-4DB9-9EB8-CDCD5B5EF4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1325" y="5786292"/>
              <a:ext cx="172444" cy="140360"/>
            </a:xfrm>
            <a:custGeom>
              <a:avLst/>
              <a:gdLst>
                <a:gd name="T0" fmla="*/ 108 w 108"/>
                <a:gd name="T1" fmla="*/ 10 h 88"/>
                <a:gd name="T2" fmla="*/ 95 w 108"/>
                <a:gd name="T3" fmla="*/ 14 h 88"/>
                <a:gd name="T4" fmla="*/ 105 w 108"/>
                <a:gd name="T5" fmla="*/ 1 h 88"/>
                <a:gd name="T6" fmla="*/ 91 w 108"/>
                <a:gd name="T7" fmla="*/ 7 h 88"/>
                <a:gd name="T8" fmla="*/ 75 w 108"/>
                <a:gd name="T9" fmla="*/ 0 h 88"/>
                <a:gd name="T10" fmla="*/ 53 w 108"/>
                <a:gd name="T11" fmla="*/ 22 h 88"/>
                <a:gd name="T12" fmla="*/ 53 w 108"/>
                <a:gd name="T13" fmla="*/ 27 h 88"/>
                <a:gd name="T14" fmla="*/ 7 w 108"/>
                <a:gd name="T15" fmla="*/ 4 h 88"/>
                <a:gd name="T16" fmla="*/ 4 w 108"/>
                <a:gd name="T17" fmla="*/ 15 h 88"/>
                <a:gd name="T18" fmla="*/ 14 w 108"/>
                <a:gd name="T19" fmla="*/ 33 h 88"/>
                <a:gd name="T20" fmla="*/ 4 w 108"/>
                <a:gd name="T21" fmla="*/ 31 h 88"/>
                <a:gd name="T22" fmla="*/ 4 w 108"/>
                <a:gd name="T23" fmla="*/ 31 h 88"/>
                <a:gd name="T24" fmla="*/ 22 w 108"/>
                <a:gd name="T25" fmla="*/ 53 h 88"/>
                <a:gd name="T26" fmla="*/ 16 w 108"/>
                <a:gd name="T27" fmla="*/ 54 h 88"/>
                <a:gd name="T28" fmla="*/ 12 w 108"/>
                <a:gd name="T29" fmla="*/ 53 h 88"/>
                <a:gd name="T30" fmla="*/ 33 w 108"/>
                <a:gd name="T31" fmla="*/ 69 h 88"/>
                <a:gd name="T32" fmla="*/ 5 w 108"/>
                <a:gd name="T33" fmla="*/ 78 h 88"/>
                <a:gd name="T34" fmla="*/ 0 w 108"/>
                <a:gd name="T35" fmla="*/ 78 h 88"/>
                <a:gd name="T36" fmla="*/ 34 w 108"/>
                <a:gd name="T37" fmla="*/ 88 h 88"/>
                <a:gd name="T38" fmla="*/ 97 w 108"/>
                <a:gd name="T39" fmla="*/ 25 h 88"/>
                <a:gd name="T40" fmla="*/ 97 w 108"/>
                <a:gd name="T41" fmla="*/ 22 h 88"/>
                <a:gd name="T42" fmla="*/ 108 w 108"/>
                <a:gd name="T43" fmla="*/ 1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88">
                  <a:moveTo>
                    <a:pt x="108" y="10"/>
                  </a:moveTo>
                  <a:cubicBezTo>
                    <a:pt x="104" y="12"/>
                    <a:pt x="100" y="13"/>
                    <a:pt x="95" y="14"/>
                  </a:cubicBezTo>
                  <a:cubicBezTo>
                    <a:pt x="100" y="11"/>
                    <a:pt x="103" y="7"/>
                    <a:pt x="105" y="1"/>
                  </a:cubicBezTo>
                  <a:cubicBezTo>
                    <a:pt x="101" y="4"/>
                    <a:pt x="96" y="6"/>
                    <a:pt x="91" y="7"/>
                  </a:cubicBezTo>
                  <a:cubicBezTo>
                    <a:pt x="87" y="2"/>
                    <a:pt x="81" y="0"/>
                    <a:pt x="75" y="0"/>
                  </a:cubicBezTo>
                  <a:cubicBezTo>
                    <a:pt x="62" y="0"/>
                    <a:pt x="53" y="10"/>
                    <a:pt x="53" y="22"/>
                  </a:cubicBezTo>
                  <a:cubicBezTo>
                    <a:pt x="53" y="24"/>
                    <a:pt x="53" y="25"/>
                    <a:pt x="53" y="27"/>
                  </a:cubicBezTo>
                  <a:cubicBezTo>
                    <a:pt x="35" y="26"/>
                    <a:pt x="18" y="17"/>
                    <a:pt x="7" y="4"/>
                  </a:cubicBezTo>
                  <a:cubicBezTo>
                    <a:pt x="5" y="7"/>
                    <a:pt x="4" y="11"/>
                    <a:pt x="4" y="15"/>
                  </a:cubicBezTo>
                  <a:cubicBezTo>
                    <a:pt x="4" y="23"/>
                    <a:pt x="8" y="30"/>
                    <a:pt x="14" y="33"/>
                  </a:cubicBezTo>
                  <a:cubicBezTo>
                    <a:pt x="11" y="33"/>
                    <a:pt x="7" y="32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42"/>
                    <a:pt x="12" y="51"/>
                    <a:pt x="22" y="53"/>
                  </a:cubicBezTo>
                  <a:cubicBezTo>
                    <a:pt x="20" y="53"/>
                    <a:pt x="18" y="54"/>
                    <a:pt x="16" y="54"/>
                  </a:cubicBezTo>
                  <a:cubicBezTo>
                    <a:pt x="15" y="54"/>
                    <a:pt x="13" y="53"/>
                    <a:pt x="12" y="53"/>
                  </a:cubicBezTo>
                  <a:cubicBezTo>
                    <a:pt x="15" y="62"/>
                    <a:pt x="23" y="68"/>
                    <a:pt x="33" y="69"/>
                  </a:cubicBezTo>
                  <a:cubicBezTo>
                    <a:pt x="25" y="75"/>
                    <a:pt x="15" y="78"/>
                    <a:pt x="5" y="78"/>
                  </a:cubicBezTo>
                  <a:cubicBezTo>
                    <a:pt x="3" y="78"/>
                    <a:pt x="1" y="78"/>
                    <a:pt x="0" y="78"/>
                  </a:cubicBezTo>
                  <a:cubicBezTo>
                    <a:pt x="10" y="84"/>
                    <a:pt x="21" y="88"/>
                    <a:pt x="34" y="88"/>
                  </a:cubicBezTo>
                  <a:cubicBezTo>
                    <a:pt x="75" y="88"/>
                    <a:pt x="97" y="54"/>
                    <a:pt x="97" y="25"/>
                  </a:cubicBezTo>
                  <a:cubicBezTo>
                    <a:pt x="97" y="24"/>
                    <a:pt x="97" y="23"/>
                    <a:pt x="97" y="22"/>
                  </a:cubicBezTo>
                  <a:cubicBezTo>
                    <a:pt x="101" y="19"/>
                    <a:pt x="105" y="15"/>
                    <a:pt x="108" y="1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79" name="Freeform 395">
              <a:extLst>
                <a:ext uri="{FF2B5EF4-FFF2-40B4-BE49-F238E27FC236}">
                  <a16:creationId xmlns:a16="http://schemas.microsoft.com/office/drawing/2014/main" id="{076A30C0-8DFF-462C-ACDA-5DFD0B7E8B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57195" y="5770250"/>
              <a:ext cx="170840" cy="172444"/>
            </a:xfrm>
            <a:custGeom>
              <a:avLst/>
              <a:gdLst>
                <a:gd name="T0" fmla="*/ 104 w 107"/>
                <a:gd name="T1" fmla="*/ 66 h 108"/>
                <a:gd name="T2" fmla="*/ 105 w 107"/>
                <a:gd name="T3" fmla="*/ 55 h 108"/>
                <a:gd name="T4" fmla="*/ 54 w 107"/>
                <a:gd name="T5" fmla="*/ 4 h 108"/>
                <a:gd name="T6" fmla="*/ 45 w 107"/>
                <a:gd name="T7" fmla="*/ 5 h 108"/>
                <a:gd name="T8" fmla="*/ 30 w 107"/>
                <a:gd name="T9" fmla="*/ 0 h 108"/>
                <a:gd name="T10" fmla="*/ 0 w 107"/>
                <a:gd name="T11" fmla="*/ 30 h 108"/>
                <a:gd name="T12" fmla="*/ 4 w 107"/>
                <a:gd name="T13" fmla="*/ 44 h 108"/>
                <a:gd name="T14" fmla="*/ 3 w 107"/>
                <a:gd name="T15" fmla="*/ 55 h 108"/>
                <a:gd name="T16" fmla="*/ 54 w 107"/>
                <a:gd name="T17" fmla="*/ 106 h 108"/>
                <a:gd name="T18" fmla="*/ 63 w 107"/>
                <a:gd name="T19" fmla="*/ 105 h 108"/>
                <a:gd name="T20" fmla="*/ 77 w 107"/>
                <a:gd name="T21" fmla="*/ 108 h 108"/>
                <a:gd name="T22" fmla="*/ 107 w 107"/>
                <a:gd name="T23" fmla="*/ 79 h 108"/>
                <a:gd name="T24" fmla="*/ 104 w 107"/>
                <a:gd name="T25" fmla="*/ 66 h 108"/>
                <a:gd name="T26" fmla="*/ 80 w 107"/>
                <a:gd name="T27" fmla="*/ 79 h 108"/>
                <a:gd name="T28" fmla="*/ 70 w 107"/>
                <a:gd name="T29" fmla="*/ 87 h 108"/>
                <a:gd name="T30" fmla="*/ 54 w 107"/>
                <a:gd name="T31" fmla="*/ 90 h 108"/>
                <a:gd name="T32" fmla="*/ 36 w 107"/>
                <a:gd name="T33" fmla="*/ 86 h 108"/>
                <a:gd name="T34" fmla="*/ 27 w 107"/>
                <a:gd name="T35" fmla="*/ 78 h 108"/>
                <a:gd name="T36" fmla="*/ 24 w 107"/>
                <a:gd name="T37" fmla="*/ 69 h 108"/>
                <a:gd name="T38" fmla="*/ 26 w 107"/>
                <a:gd name="T39" fmla="*/ 64 h 108"/>
                <a:gd name="T40" fmla="*/ 32 w 107"/>
                <a:gd name="T41" fmla="*/ 62 h 108"/>
                <a:gd name="T42" fmla="*/ 36 w 107"/>
                <a:gd name="T43" fmla="*/ 64 h 108"/>
                <a:gd name="T44" fmla="*/ 39 w 107"/>
                <a:gd name="T45" fmla="*/ 68 h 108"/>
                <a:gd name="T46" fmla="*/ 42 w 107"/>
                <a:gd name="T47" fmla="*/ 74 h 108"/>
                <a:gd name="T48" fmla="*/ 46 w 107"/>
                <a:gd name="T49" fmla="*/ 77 h 108"/>
                <a:gd name="T50" fmla="*/ 54 w 107"/>
                <a:gd name="T51" fmla="*/ 78 h 108"/>
                <a:gd name="T52" fmla="*/ 64 w 107"/>
                <a:gd name="T53" fmla="*/ 76 h 108"/>
                <a:gd name="T54" fmla="*/ 68 w 107"/>
                <a:gd name="T55" fmla="*/ 69 h 108"/>
                <a:gd name="T56" fmla="*/ 66 w 107"/>
                <a:gd name="T57" fmla="*/ 64 h 108"/>
                <a:gd name="T58" fmla="*/ 60 w 107"/>
                <a:gd name="T59" fmla="*/ 61 h 108"/>
                <a:gd name="T60" fmla="*/ 51 w 107"/>
                <a:gd name="T61" fmla="*/ 59 h 108"/>
                <a:gd name="T62" fmla="*/ 38 w 107"/>
                <a:gd name="T63" fmla="*/ 55 h 108"/>
                <a:gd name="T64" fmla="*/ 29 w 107"/>
                <a:gd name="T65" fmla="*/ 49 h 108"/>
                <a:gd name="T66" fmla="*/ 26 w 107"/>
                <a:gd name="T67" fmla="*/ 38 h 108"/>
                <a:gd name="T68" fmla="*/ 29 w 107"/>
                <a:gd name="T69" fmla="*/ 28 h 108"/>
                <a:gd name="T70" fmla="*/ 39 w 107"/>
                <a:gd name="T71" fmla="*/ 21 h 108"/>
                <a:gd name="T72" fmla="*/ 54 w 107"/>
                <a:gd name="T73" fmla="*/ 19 h 108"/>
                <a:gd name="T74" fmla="*/ 66 w 107"/>
                <a:gd name="T75" fmla="*/ 20 h 108"/>
                <a:gd name="T76" fmla="*/ 74 w 107"/>
                <a:gd name="T77" fmla="*/ 25 h 108"/>
                <a:gd name="T78" fmla="*/ 79 w 107"/>
                <a:gd name="T79" fmla="*/ 30 h 108"/>
                <a:gd name="T80" fmla="*/ 81 w 107"/>
                <a:gd name="T81" fmla="*/ 36 h 108"/>
                <a:gd name="T82" fmla="*/ 79 w 107"/>
                <a:gd name="T83" fmla="*/ 41 h 108"/>
                <a:gd name="T84" fmla="*/ 73 w 107"/>
                <a:gd name="T85" fmla="*/ 43 h 108"/>
                <a:gd name="T86" fmla="*/ 69 w 107"/>
                <a:gd name="T87" fmla="*/ 42 h 108"/>
                <a:gd name="T88" fmla="*/ 66 w 107"/>
                <a:gd name="T89" fmla="*/ 38 h 108"/>
                <a:gd name="T90" fmla="*/ 61 w 107"/>
                <a:gd name="T91" fmla="*/ 32 h 108"/>
                <a:gd name="T92" fmla="*/ 53 w 107"/>
                <a:gd name="T93" fmla="*/ 30 h 108"/>
                <a:gd name="T94" fmla="*/ 44 w 107"/>
                <a:gd name="T95" fmla="*/ 32 h 108"/>
                <a:gd name="T96" fmla="*/ 41 w 107"/>
                <a:gd name="T97" fmla="*/ 37 h 108"/>
                <a:gd name="T98" fmla="*/ 42 w 107"/>
                <a:gd name="T99" fmla="*/ 40 h 108"/>
                <a:gd name="T100" fmla="*/ 45 w 107"/>
                <a:gd name="T101" fmla="*/ 42 h 108"/>
                <a:gd name="T102" fmla="*/ 49 w 107"/>
                <a:gd name="T103" fmla="*/ 44 h 108"/>
                <a:gd name="T104" fmla="*/ 56 w 107"/>
                <a:gd name="T105" fmla="*/ 46 h 108"/>
                <a:gd name="T106" fmla="*/ 67 w 107"/>
                <a:gd name="T107" fmla="*/ 49 h 108"/>
                <a:gd name="T108" fmla="*/ 76 w 107"/>
                <a:gd name="T109" fmla="*/ 53 h 108"/>
                <a:gd name="T110" fmla="*/ 82 w 107"/>
                <a:gd name="T111" fmla="*/ 59 h 108"/>
                <a:gd name="T112" fmla="*/ 84 w 107"/>
                <a:gd name="T113" fmla="*/ 68 h 108"/>
                <a:gd name="T114" fmla="*/ 80 w 107"/>
                <a:gd name="T115" fmla="*/ 79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7" h="108">
                  <a:moveTo>
                    <a:pt x="104" y="66"/>
                  </a:moveTo>
                  <a:cubicBezTo>
                    <a:pt x="105" y="62"/>
                    <a:pt x="105" y="58"/>
                    <a:pt x="105" y="55"/>
                  </a:cubicBezTo>
                  <a:cubicBezTo>
                    <a:pt x="105" y="27"/>
                    <a:pt x="82" y="4"/>
                    <a:pt x="54" y="4"/>
                  </a:cubicBezTo>
                  <a:cubicBezTo>
                    <a:pt x="51" y="4"/>
                    <a:pt x="48" y="4"/>
                    <a:pt x="45" y="5"/>
                  </a:cubicBezTo>
                  <a:cubicBezTo>
                    <a:pt x="41" y="2"/>
                    <a:pt x="35" y="0"/>
                    <a:pt x="30" y="0"/>
                  </a:cubicBezTo>
                  <a:cubicBezTo>
                    <a:pt x="13" y="0"/>
                    <a:pt x="0" y="13"/>
                    <a:pt x="0" y="30"/>
                  </a:cubicBezTo>
                  <a:cubicBezTo>
                    <a:pt x="0" y="35"/>
                    <a:pt x="2" y="40"/>
                    <a:pt x="4" y="44"/>
                  </a:cubicBezTo>
                  <a:cubicBezTo>
                    <a:pt x="4" y="48"/>
                    <a:pt x="3" y="51"/>
                    <a:pt x="3" y="55"/>
                  </a:cubicBezTo>
                  <a:cubicBezTo>
                    <a:pt x="3" y="83"/>
                    <a:pt x="26" y="106"/>
                    <a:pt x="54" y="106"/>
                  </a:cubicBezTo>
                  <a:cubicBezTo>
                    <a:pt x="57" y="106"/>
                    <a:pt x="60" y="105"/>
                    <a:pt x="63" y="105"/>
                  </a:cubicBezTo>
                  <a:cubicBezTo>
                    <a:pt x="68" y="107"/>
                    <a:pt x="72" y="108"/>
                    <a:pt x="77" y="108"/>
                  </a:cubicBezTo>
                  <a:cubicBezTo>
                    <a:pt x="94" y="108"/>
                    <a:pt x="107" y="95"/>
                    <a:pt x="107" y="79"/>
                  </a:cubicBezTo>
                  <a:cubicBezTo>
                    <a:pt x="107" y="74"/>
                    <a:pt x="106" y="70"/>
                    <a:pt x="104" y="66"/>
                  </a:cubicBezTo>
                  <a:close/>
                  <a:moveTo>
                    <a:pt x="80" y="79"/>
                  </a:moveTo>
                  <a:cubicBezTo>
                    <a:pt x="78" y="82"/>
                    <a:pt x="74" y="85"/>
                    <a:pt x="70" y="87"/>
                  </a:cubicBezTo>
                  <a:cubicBezTo>
                    <a:pt x="65" y="89"/>
                    <a:pt x="60" y="90"/>
                    <a:pt x="54" y="90"/>
                  </a:cubicBezTo>
                  <a:cubicBezTo>
                    <a:pt x="47" y="90"/>
                    <a:pt x="41" y="88"/>
                    <a:pt x="36" y="86"/>
                  </a:cubicBezTo>
                  <a:cubicBezTo>
                    <a:pt x="32" y="84"/>
                    <a:pt x="30" y="82"/>
                    <a:pt x="27" y="78"/>
                  </a:cubicBezTo>
                  <a:cubicBezTo>
                    <a:pt x="25" y="75"/>
                    <a:pt x="24" y="72"/>
                    <a:pt x="24" y="69"/>
                  </a:cubicBezTo>
                  <a:cubicBezTo>
                    <a:pt x="24" y="67"/>
                    <a:pt x="25" y="66"/>
                    <a:pt x="26" y="64"/>
                  </a:cubicBezTo>
                  <a:cubicBezTo>
                    <a:pt x="28" y="63"/>
                    <a:pt x="29" y="62"/>
                    <a:pt x="32" y="62"/>
                  </a:cubicBezTo>
                  <a:cubicBezTo>
                    <a:pt x="33" y="62"/>
                    <a:pt x="35" y="63"/>
                    <a:pt x="36" y="64"/>
                  </a:cubicBezTo>
                  <a:cubicBezTo>
                    <a:pt x="37" y="65"/>
                    <a:pt x="38" y="66"/>
                    <a:pt x="39" y="68"/>
                  </a:cubicBezTo>
                  <a:cubicBezTo>
                    <a:pt x="40" y="70"/>
                    <a:pt x="41" y="72"/>
                    <a:pt x="42" y="74"/>
                  </a:cubicBezTo>
                  <a:cubicBezTo>
                    <a:pt x="43" y="75"/>
                    <a:pt x="44" y="76"/>
                    <a:pt x="46" y="77"/>
                  </a:cubicBezTo>
                  <a:cubicBezTo>
                    <a:pt x="48" y="78"/>
                    <a:pt x="51" y="78"/>
                    <a:pt x="54" y="78"/>
                  </a:cubicBezTo>
                  <a:cubicBezTo>
                    <a:pt x="58" y="78"/>
                    <a:pt x="61" y="77"/>
                    <a:pt x="64" y="76"/>
                  </a:cubicBezTo>
                  <a:cubicBezTo>
                    <a:pt x="66" y="74"/>
                    <a:pt x="68" y="72"/>
                    <a:pt x="68" y="69"/>
                  </a:cubicBezTo>
                  <a:cubicBezTo>
                    <a:pt x="68" y="67"/>
                    <a:pt x="67" y="66"/>
                    <a:pt x="66" y="64"/>
                  </a:cubicBezTo>
                  <a:cubicBezTo>
                    <a:pt x="64" y="63"/>
                    <a:pt x="62" y="62"/>
                    <a:pt x="60" y="61"/>
                  </a:cubicBezTo>
                  <a:cubicBezTo>
                    <a:pt x="58" y="61"/>
                    <a:pt x="55" y="60"/>
                    <a:pt x="51" y="59"/>
                  </a:cubicBezTo>
                  <a:cubicBezTo>
                    <a:pt x="46" y="58"/>
                    <a:pt x="41" y="57"/>
                    <a:pt x="38" y="55"/>
                  </a:cubicBezTo>
                  <a:cubicBezTo>
                    <a:pt x="34" y="53"/>
                    <a:pt x="31" y="51"/>
                    <a:pt x="29" y="49"/>
                  </a:cubicBezTo>
                  <a:cubicBezTo>
                    <a:pt x="27" y="46"/>
                    <a:pt x="26" y="42"/>
                    <a:pt x="26" y="38"/>
                  </a:cubicBezTo>
                  <a:cubicBezTo>
                    <a:pt x="26" y="35"/>
                    <a:pt x="27" y="31"/>
                    <a:pt x="29" y="28"/>
                  </a:cubicBezTo>
                  <a:cubicBezTo>
                    <a:pt x="31" y="25"/>
                    <a:pt x="35" y="23"/>
                    <a:pt x="39" y="21"/>
                  </a:cubicBezTo>
                  <a:cubicBezTo>
                    <a:pt x="43" y="20"/>
                    <a:pt x="48" y="19"/>
                    <a:pt x="54" y="19"/>
                  </a:cubicBezTo>
                  <a:cubicBezTo>
                    <a:pt x="58" y="19"/>
                    <a:pt x="62" y="19"/>
                    <a:pt x="66" y="20"/>
                  </a:cubicBezTo>
                  <a:cubicBezTo>
                    <a:pt x="69" y="21"/>
                    <a:pt x="72" y="23"/>
                    <a:pt x="74" y="25"/>
                  </a:cubicBezTo>
                  <a:cubicBezTo>
                    <a:pt x="76" y="26"/>
                    <a:pt x="78" y="28"/>
                    <a:pt x="79" y="30"/>
                  </a:cubicBezTo>
                  <a:cubicBezTo>
                    <a:pt x="80" y="32"/>
                    <a:pt x="81" y="34"/>
                    <a:pt x="81" y="36"/>
                  </a:cubicBezTo>
                  <a:cubicBezTo>
                    <a:pt x="81" y="38"/>
                    <a:pt x="80" y="39"/>
                    <a:pt x="79" y="41"/>
                  </a:cubicBezTo>
                  <a:cubicBezTo>
                    <a:pt x="77" y="42"/>
                    <a:pt x="75" y="43"/>
                    <a:pt x="73" y="43"/>
                  </a:cubicBezTo>
                  <a:cubicBezTo>
                    <a:pt x="71" y="43"/>
                    <a:pt x="70" y="43"/>
                    <a:pt x="69" y="42"/>
                  </a:cubicBezTo>
                  <a:cubicBezTo>
                    <a:pt x="68" y="41"/>
                    <a:pt x="67" y="40"/>
                    <a:pt x="66" y="38"/>
                  </a:cubicBezTo>
                  <a:cubicBezTo>
                    <a:pt x="65" y="35"/>
                    <a:pt x="63" y="33"/>
                    <a:pt x="61" y="32"/>
                  </a:cubicBezTo>
                  <a:cubicBezTo>
                    <a:pt x="60" y="31"/>
                    <a:pt x="57" y="30"/>
                    <a:pt x="53" y="30"/>
                  </a:cubicBezTo>
                  <a:cubicBezTo>
                    <a:pt x="49" y="30"/>
                    <a:pt x="46" y="31"/>
                    <a:pt x="44" y="32"/>
                  </a:cubicBezTo>
                  <a:cubicBezTo>
                    <a:pt x="42" y="34"/>
                    <a:pt x="41" y="35"/>
                    <a:pt x="41" y="37"/>
                  </a:cubicBezTo>
                  <a:cubicBezTo>
                    <a:pt x="41" y="38"/>
                    <a:pt x="41" y="39"/>
                    <a:pt x="42" y="40"/>
                  </a:cubicBezTo>
                  <a:cubicBezTo>
                    <a:pt x="43" y="41"/>
                    <a:pt x="44" y="42"/>
                    <a:pt x="45" y="42"/>
                  </a:cubicBezTo>
                  <a:cubicBezTo>
                    <a:pt x="46" y="43"/>
                    <a:pt x="48" y="44"/>
                    <a:pt x="49" y="44"/>
                  </a:cubicBezTo>
                  <a:cubicBezTo>
                    <a:pt x="50" y="44"/>
                    <a:pt x="53" y="45"/>
                    <a:pt x="56" y="46"/>
                  </a:cubicBezTo>
                  <a:cubicBezTo>
                    <a:pt x="60" y="47"/>
                    <a:pt x="64" y="48"/>
                    <a:pt x="67" y="49"/>
                  </a:cubicBezTo>
                  <a:cubicBezTo>
                    <a:pt x="71" y="50"/>
                    <a:pt x="74" y="51"/>
                    <a:pt x="76" y="53"/>
                  </a:cubicBezTo>
                  <a:cubicBezTo>
                    <a:pt x="78" y="54"/>
                    <a:pt x="80" y="56"/>
                    <a:pt x="82" y="59"/>
                  </a:cubicBezTo>
                  <a:cubicBezTo>
                    <a:pt x="83" y="61"/>
                    <a:pt x="84" y="64"/>
                    <a:pt x="84" y="68"/>
                  </a:cubicBezTo>
                  <a:cubicBezTo>
                    <a:pt x="84" y="72"/>
                    <a:pt x="83" y="76"/>
                    <a:pt x="80" y="7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0" name="Freeform 399">
              <a:extLst>
                <a:ext uri="{FF2B5EF4-FFF2-40B4-BE49-F238E27FC236}">
                  <a16:creationId xmlns:a16="http://schemas.microsoft.com/office/drawing/2014/main" id="{D6397DB1-FA3F-454D-A250-7CA393DE69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03328" y="5795917"/>
              <a:ext cx="172442" cy="121110"/>
            </a:xfrm>
            <a:custGeom>
              <a:avLst/>
              <a:gdLst>
                <a:gd name="T0" fmla="*/ 75 w 108"/>
                <a:gd name="T1" fmla="*/ 38 h 76"/>
                <a:gd name="T2" fmla="*/ 40 w 108"/>
                <a:gd name="T3" fmla="*/ 59 h 76"/>
                <a:gd name="T4" fmla="*/ 40 w 108"/>
                <a:gd name="T5" fmla="*/ 17 h 76"/>
                <a:gd name="T6" fmla="*/ 75 w 108"/>
                <a:gd name="T7" fmla="*/ 38 h 76"/>
                <a:gd name="T8" fmla="*/ 108 w 108"/>
                <a:gd name="T9" fmla="*/ 58 h 76"/>
                <a:gd name="T10" fmla="*/ 108 w 108"/>
                <a:gd name="T11" fmla="*/ 19 h 76"/>
                <a:gd name="T12" fmla="*/ 90 w 108"/>
                <a:gd name="T13" fmla="*/ 0 h 76"/>
                <a:gd name="T14" fmla="*/ 19 w 108"/>
                <a:gd name="T15" fmla="*/ 0 h 76"/>
                <a:gd name="T16" fmla="*/ 0 w 108"/>
                <a:gd name="T17" fmla="*/ 19 h 76"/>
                <a:gd name="T18" fmla="*/ 0 w 108"/>
                <a:gd name="T19" fmla="*/ 58 h 76"/>
                <a:gd name="T20" fmla="*/ 19 w 108"/>
                <a:gd name="T21" fmla="*/ 76 h 76"/>
                <a:gd name="T22" fmla="*/ 90 w 108"/>
                <a:gd name="T23" fmla="*/ 76 h 76"/>
                <a:gd name="T24" fmla="*/ 108 w 108"/>
                <a:gd name="T25" fmla="*/ 58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76">
                  <a:moveTo>
                    <a:pt x="75" y="38"/>
                  </a:moveTo>
                  <a:cubicBezTo>
                    <a:pt x="40" y="59"/>
                    <a:pt x="40" y="59"/>
                    <a:pt x="40" y="59"/>
                  </a:cubicBezTo>
                  <a:cubicBezTo>
                    <a:pt x="40" y="17"/>
                    <a:pt x="40" y="17"/>
                    <a:pt x="40" y="17"/>
                  </a:cubicBezTo>
                  <a:lnTo>
                    <a:pt x="75" y="38"/>
                  </a:lnTo>
                  <a:close/>
                  <a:moveTo>
                    <a:pt x="108" y="58"/>
                  </a:moveTo>
                  <a:cubicBezTo>
                    <a:pt x="108" y="19"/>
                    <a:pt x="108" y="19"/>
                    <a:pt x="108" y="19"/>
                  </a:cubicBezTo>
                  <a:cubicBezTo>
                    <a:pt x="108" y="19"/>
                    <a:pt x="108" y="0"/>
                    <a:pt x="9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0" y="0"/>
                    <a:pt x="0" y="19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76"/>
                    <a:pt x="19" y="76"/>
                  </a:cubicBezTo>
                  <a:cubicBezTo>
                    <a:pt x="90" y="76"/>
                    <a:pt x="90" y="76"/>
                    <a:pt x="90" y="76"/>
                  </a:cubicBezTo>
                  <a:cubicBezTo>
                    <a:pt x="90" y="76"/>
                    <a:pt x="108" y="76"/>
                    <a:pt x="108" y="5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1" name="Google Shape;8851;p180">
              <a:extLst>
                <a:ext uri="{FF2B5EF4-FFF2-40B4-BE49-F238E27FC236}">
                  <a16:creationId xmlns:a16="http://schemas.microsoft.com/office/drawing/2014/main" id="{CE4512A8-B40D-4AFA-83C1-4943357F0490}"/>
                </a:ext>
              </a:extLst>
            </p:cNvPr>
            <p:cNvSpPr/>
            <p:nvPr/>
          </p:nvSpPr>
          <p:spPr>
            <a:xfrm>
              <a:off x="2261461" y="5751906"/>
              <a:ext cx="108440" cy="209132"/>
            </a:xfrm>
            <a:custGeom>
              <a:avLst/>
              <a:gdLst/>
              <a:ahLst/>
              <a:cxnLst/>
              <a:rect l="l" t="t" r="r" b="b"/>
              <a:pathLst>
                <a:path w="112" h="216" extrusionOk="0">
                  <a:moveTo>
                    <a:pt x="112" y="36"/>
                  </a:moveTo>
                  <a:cubicBezTo>
                    <a:pt x="92" y="36"/>
                    <a:pt x="92" y="36"/>
                    <a:pt x="92" y="36"/>
                  </a:cubicBezTo>
                  <a:cubicBezTo>
                    <a:pt x="76" y="36"/>
                    <a:pt x="73" y="44"/>
                    <a:pt x="73" y="55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111" y="79"/>
                    <a:pt x="111" y="79"/>
                    <a:pt x="111" y="79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3" y="216"/>
                    <a:pt x="73" y="216"/>
                    <a:pt x="73" y="216"/>
                  </a:cubicBezTo>
                  <a:cubicBezTo>
                    <a:pt x="33" y="216"/>
                    <a:pt x="33" y="216"/>
                    <a:pt x="33" y="216"/>
                  </a:cubicBezTo>
                  <a:cubicBezTo>
                    <a:pt x="33" y="118"/>
                    <a:pt x="33" y="118"/>
                    <a:pt x="33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33" y="79"/>
                    <a:pt x="33" y="79"/>
                    <a:pt x="33" y="79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18"/>
                    <a:pt x="53" y="0"/>
                    <a:pt x="82" y="0"/>
                  </a:cubicBezTo>
                  <a:cubicBezTo>
                    <a:pt x="112" y="0"/>
                    <a:pt x="112" y="0"/>
                    <a:pt x="112" y="0"/>
                  </a:cubicBezTo>
                  <a:lnTo>
                    <a:pt x="112" y="3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1ADA6B92-185E-4053-B95B-F1342B881A1C}"/>
              </a:ext>
            </a:extLst>
          </p:cNvPr>
          <p:cNvGrpSpPr/>
          <p:nvPr/>
        </p:nvGrpSpPr>
        <p:grpSpPr>
          <a:xfrm>
            <a:off x="7231381" y="3823422"/>
            <a:ext cx="275994" cy="266598"/>
            <a:chOff x="3622675" y="2430463"/>
            <a:chExt cx="746125" cy="720725"/>
          </a:xfrm>
          <a:solidFill>
            <a:schemeClr val="accent3"/>
          </a:solidFill>
        </p:grpSpPr>
        <p:sp>
          <p:nvSpPr>
            <p:cNvPr id="83" name="Freeform 172">
              <a:extLst>
                <a:ext uri="{FF2B5EF4-FFF2-40B4-BE49-F238E27FC236}">
                  <a16:creationId xmlns:a16="http://schemas.microsoft.com/office/drawing/2014/main" id="{84B6A03F-8C87-4D3B-A6ED-32D0B4297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7788" y="2470151"/>
              <a:ext cx="112712" cy="239713"/>
            </a:xfrm>
            <a:custGeom>
              <a:avLst/>
              <a:gdLst>
                <a:gd name="T0" fmla="*/ 20 w 71"/>
                <a:gd name="T1" fmla="*/ 151 h 151"/>
                <a:gd name="T2" fmla="*/ 0 w 71"/>
                <a:gd name="T3" fmla="*/ 151 h 151"/>
                <a:gd name="T4" fmla="*/ 0 w 71"/>
                <a:gd name="T5" fmla="*/ 0 h 151"/>
                <a:gd name="T6" fmla="*/ 71 w 71"/>
                <a:gd name="T7" fmla="*/ 0 h 151"/>
                <a:gd name="T8" fmla="*/ 71 w 71"/>
                <a:gd name="T9" fmla="*/ 20 h 151"/>
                <a:gd name="T10" fmla="*/ 20 w 71"/>
                <a:gd name="T11" fmla="*/ 20 h 151"/>
                <a:gd name="T12" fmla="*/ 20 w 71"/>
                <a:gd name="T13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" h="151">
                  <a:moveTo>
                    <a:pt x="20" y="151"/>
                  </a:moveTo>
                  <a:lnTo>
                    <a:pt x="0" y="151"/>
                  </a:lnTo>
                  <a:lnTo>
                    <a:pt x="0" y="0"/>
                  </a:lnTo>
                  <a:lnTo>
                    <a:pt x="71" y="0"/>
                  </a:lnTo>
                  <a:lnTo>
                    <a:pt x="71" y="20"/>
                  </a:lnTo>
                  <a:lnTo>
                    <a:pt x="20" y="20"/>
                  </a:lnTo>
                  <a:lnTo>
                    <a:pt x="2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Freeform 173">
              <a:extLst>
                <a:ext uri="{FF2B5EF4-FFF2-40B4-BE49-F238E27FC236}">
                  <a16:creationId xmlns:a16="http://schemas.microsoft.com/office/drawing/2014/main" id="{35707120-0A4E-4289-BDCD-3F0CD7DFAF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2250" y="2470151"/>
              <a:ext cx="336550" cy="636588"/>
            </a:xfrm>
            <a:custGeom>
              <a:avLst/>
              <a:gdLst>
                <a:gd name="T0" fmla="*/ 212 w 212"/>
                <a:gd name="T1" fmla="*/ 401 h 401"/>
                <a:gd name="T2" fmla="*/ 0 w 212"/>
                <a:gd name="T3" fmla="*/ 401 h 401"/>
                <a:gd name="T4" fmla="*/ 0 w 212"/>
                <a:gd name="T5" fmla="*/ 379 h 401"/>
                <a:gd name="T6" fmla="*/ 192 w 212"/>
                <a:gd name="T7" fmla="*/ 379 h 401"/>
                <a:gd name="T8" fmla="*/ 192 w 212"/>
                <a:gd name="T9" fmla="*/ 20 h 401"/>
                <a:gd name="T10" fmla="*/ 144 w 212"/>
                <a:gd name="T11" fmla="*/ 20 h 401"/>
                <a:gd name="T12" fmla="*/ 144 w 212"/>
                <a:gd name="T13" fmla="*/ 0 h 401"/>
                <a:gd name="T14" fmla="*/ 212 w 212"/>
                <a:gd name="T15" fmla="*/ 0 h 401"/>
                <a:gd name="T16" fmla="*/ 212 w 212"/>
                <a:gd name="T17" fmla="*/ 40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2" h="401">
                  <a:moveTo>
                    <a:pt x="212" y="401"/>
                  </a:moveTo>
                  <a:lnTo>
                    <a:pt x="0" y="401"/>
                  </a:lnTo>
                  <a:lnTo>
                    <a:pt x="0" y="379"/>
                  </a:lnTo>
                  <a:lnTo>
                    <a:pt x="192" y="379"/>
                  </a:lnTo>
                  <a:lnTo>
                    <a:pt x="192" y="20"/>
                  </a:lnTo>
                  <a:lnTo>
                    <a:pt x="144" y="20"/>
                  </a:lnTo>
                  <a:lnTo>
                    <a:pt x="144" y="0"/>
                  </a:lnTo>
                  <a:lnTo>
                    <a:pt x="212" y="0"/>
                  </a:lnTo>
                  <a:lnTo>
                    <a:pt x="212" y="4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Freeform 185">
              <a:extLst>
                <a:ext uri="{FF2B5EF4-FFF2-40B4-BE49-F238E27FC236}">
                  <a16:creationId xmlns:a16="http://schemas.microsoft.com/office/drawing/2014/main" id="{67678534-7912-444C-884F-B91B22414D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2250" y="2752726"/>
              <a:ext cx="195262" cy="152400"/>
            </a:xfrm>
            <a:custGeom>
              <a:avLst/>
              <a:gdLst>
                <a:gd name="T0" fmla="*/ 54 w 54"/>
                <a:gd name="T1" fmla="*/ 2 h 42"/>
                <a:gd name="T2" fmla="*/ 54 w 54"/>
                <a:gd name="T3" fmla="*/ 2 h 42"/>
                <a:gd name="T4" fmla="*/ 46 w 54"/>
                <a:gd name="T5" fmla="*/ 37 h 42"/>
                <a:gd name="T6" fmla="*/ 45 w 54"/>
                <a:gd name="T7" fmla="*/ 40 h 42"/>
                <a:gd name="T8" fmla="*/ 44 w 54"/>
                <a:gd name="T9" fmla="*/ 42 h 42"/>
                <a:gd name="T10" fmla="*/ 40 w 54"/>
                <a:gd name="T11" fmla="*/ 42 h 42"/>
                <a:gd name="T12" fmla="*/ 37 w 54"/>
                <a:gd name="T13" fmla="*/ 41 h 42"/>
                <a:gd name="T14" fmla="*/ 35 w 54"/>
                <a:gd name="T15" fmla="*/ 40 h 42"/>
                <a:gd name="T16" fmla="*/ 34 w 54"/>
                <a:gd name="T17" fmla="*/ 36 h 42"/>
                <a:gd name="T18" fmla="*/ 27 w 54"/>
                <a:gd name="T19" fmla="*/ 7 h 42"/>
                <a:gd name="T20" fmla="*/ 27 w 54"/>
                <a:gd name="T21" fmla="*/ 6 h 42"/>
                <a:gd name="T22" fmla="*/ 27 w 54"/>
                <a:gd name="T23" fmla="*/ 6 h 42"/>
                <a:gd name="T24" fmla="*/ 27 w 54"/>
                <a:gd name="T25" fmla="*/ 7 h 42"/>
                <a:gd name="T26" fmla="*/ 20 w 54"/>
                <a:gd name="T27" fmla="*/ 36 h 42"/>
                <a:gd name="T28" fmla="*/ 18 w 54"/>
                <a:gd name="T29" fmla="*/ 41 h 42"/>
                <a:gd name="T30" fmla="*/ 14 w 54"/>
                <a:gd name="T31" fmla="*/ 42 h 42"/>
                <a:gd name="T32" fmla="*/ 10 w 54"/>
                <a:gd name="T33" fmla="*/ 42 h 42"/>
                <a:gd name="T34" fmla="*/ 9 w 54"/>
                <a:gd name="T35" fmla="*/ 40 h 42"/>
                <a:gd name="T36" fmla="*/ 8 w 54"/>
                <a:gd name="T37" fmla="*/ 37 h 42"/>
                <a:gd name="T38" fmla="*/ 0 w 54"/>
                <a:gd name="T39" fmla="*/ 2 h 42"/>
                <a:gd name="T40" fmla="*/ 0 w 54"/>
                <a:gd name="T41" fmla="*/ 2 h 42"/>
                <a:gd name="T42" fmla="*/ 1 w 54"/>
                <a:gd name="T43" fmla="*/ 0 h 42"/>
                <a:gd name="T44" fmla="*/ 2 w 54"/>
                <a:gd name="T45" fmla="*/ 0 h 42"/>
                <a:gd name="T46" fmla="*/ 6 w 54"/>
                <a:gd name="T47" fmla="*/ 0 h 42"/>
                <a:gd name="T48" fmla="*/ 7 w 54"/>
                <a:gd name="T49" fmla="*/ 0 h 42"/>
                <a:gd name="T50" fmla="*/ 7 w 54"/>
                <a:gd name="T51" fmla="*/ 1 h 42"/>
                <a:gd name="T52" fmla="*/ 13 w 54"/>
                <a:gd name="T53" fmla="*/ 35 h 42"/>
                <a:gd name="T54" fmla="*/ 14 w 54"/>
                <a:gd name="T55" fmla="*/ 36 h 42"/>
                <a:gd name="T56" fmla="*/ 15 w 54"/>
                <a:gd name="T57" fmla="*/ 35 h 42"/>
                <a:gd name="T58" fmla="*/ 22 w 54"/>
                <a:gd name="T59" fmla="*/ 3 h 42"/>
                <a:gd name="T60" fmla="*/ 25 w 54"/>
                <a:gd name="T61" fmla="*/ 0 h 42"/>
                <a:gd name="T62" fmla="*/ 29 w 54"/>
                <a:gd name="T63" fmla="*/ 0 h 42"/>
                <a:gd name="T64" fmla="*/ 32 w 54"/>
                <a:gd name="T65" fmla="*/ 3 h 42"/>
                <a:gd name="T66" fmla="*/ 39 w 54"/>
                <a:gd name="T67" fmla="*/ 35 h 42"/>
                <a:gd name="T68" fmla="*/ 40 w 54"/>
                <a:gd name="T69" fmla="*/ 36 h 42"/>
                <a:gd name="T70" fmla="*/ 41 w 54"/>
                <a:gd name="T71" fmla="*/ 35 h 42"/>
                <a:gd name="T72" fmla="*/ 47 w 54"/>
                <a:gd name="T73" fmla="*/ 1 h 42"/>
                <a:gd name="T74" fmla="*/ 47 w 54"/>
                <a:gd name="T75" fmla="*/ 0 h 42"/>
                <a:gd name="T76" fmla="*/ 48 w 54"/>
                <a:gd name="T77" fmla="*/ 0 h 42"/>
                <a:gd name="T78" fmla="*/ 52 w 54"/>
                <a:gd name="T79" fmla="*/ 0 h 42"/>
                <a:gd name="T80" fmla="*/ 53 w 54"/>
                <a:gd name="T81" fmla="*/ 0 h 42"/>
                <a:gd name="T82" fmla="*/ 54 w 54"/>
                <a:gd name="T83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4" h="42">
                  <a:moveTo>
                    <a:pt x="54" y="2"/>
                  </a:moveTo>
                  <a:cubicBezTo>
                    <a:pt x="54" y="2"/>
                    <a:pt x="54" y="2"/>
                    <a:pt x="54" y="2"/>
                  </a:cubicBezTo>
                  <a:cubicBezTo>
                    <a:pt x="46" y="37"/>
                    <a:pt x="46" y="37"/>
                    <a:pt x="46" y="37"/>
                  </a:cubicBezTo>
                  <a:cubicBezTo>
                    <a:pt x="46" y="38"/>
                    <a:pt x="46" y="39"/>
                    <a:pt x="45" y="40"/>
                  </a:cubicBezTo>
                  <a:cubicBezTo>
                    <a:pt x="45" y="41"/>
                    <a:pt x="44" y="41"/>
                    <a:pt x="44" y="42"/>
                  </a:cubicBezTo>
                  <a:cubicBezTo>
                    <a:pt x="43" y="42"/>
                    <a:pt x="42" y="42"/>
                    <a:pt x="40" y="42"/>
                  </a:cubicBezTo>
                  <a:cubicBezTo>
                    <a:pt x="39" y="42"/>
                    <a:pt x="38" y="42"/>
                    <a:pt x="37" y="41"/>
                  </a:cubicBezTo>
                  <a:cubicBezTo>
                    <a:pt x="36" y="41"/>
                    <a:pt x="36" y="41"/>
                    <a:pt x="35" y="40"/>
                  </a:cubicBezTo>
                  <a:cubicBezTo>
                    <a:pt x="35" y="39"/>
                    <a:pt x="34" y="38"/>
                    <a:pt x="34" y="36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7"/>
                    <a:pt x="27" y="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19" y="39"/>
                    <a:pt x="19" y="40"/>
                    <a:pt x="18" y="41"/>
                  </a:cubicBezTo>
                  <a:cubicBezTo>
                    <a:pt x="17" y="41"/>
                    <a:pt x="16" y="42"/>
                    <a:pt x="14" y="42"/>
                  </a:cubicBezTo>
                  <a:cubicBezTo>
                    <a:pt x="12" y="42"/>
                    <a:pt x="11" y="42"/>
                    <a:pt x="10" y="42"/>
                  </a:cubicBezTo>
                  <a:cubicBezTo>
                    <a:pt x="10" y="41"/>
                    <a:pt x="9" y="41"/>
                    <a:pt x="9" y="40"/>
                  </a:cubicBezTo>
                  <a:cubicBezTo>
                    <a:pt x="8" y="39"/>
                    <a:pt x="8" y="38"/>
                    <a:pt x="8" y="3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2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7" y="0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4" y="36"/>
                    <a:pt x="14" y="36"/>
                  </a:cubicBezTo>
                  <a:cubicBezTo>
                    <a:pt x="14" y="36"/>
                    <a:pt x="14" y="36"/>
                    <a:pt x="15" y="35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1"/>
                    <a:pt x="23" y="0"/>
                    <a:pt x="25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31" y="0"/>
                    <a:pt x="32" y="1"/>
                    <a:pt x="32" y="3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1" y="36"/>
                    <a:pt x="41" y="35"/>
                  </a:cubicBezTo>
                  <a:cubicBezTo>
                    <a:pt x="47" y="1"/>
                    <a:pt x="47" y="1"/>
                    <a:pt x="47" y="1"/>
                  </a:cubicBezTo>
                  <a:cubicBezTo>
                    <a:pt x="47" y="1"/>
                    <a:pt x="47" y="1"/>
                    <a:pt x="47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4" y="1"/>
                    <a:pt x="54" y="1"/>
                    <a:pt x="54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186">
              <a:extLst>
                <a:ext uri="{FF2B5EF4-FFF2-40B4-BE49-F238E27FC236}">
                  <a16:creationId xmlns:a16="http://schemas.microsoft.com/office/drawing/2014/main" id="{EAFCAB07-E394-4EED-9967-6AF2D2D73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14788" y="2814638"/>
              <a:ext cx="223837" cy="206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187">
              <a:extLst>
                <a:ext uri="{FF2B5EF4-FFF2-40B4-BE49-F238E27FC236}">
                  <a16:creationId xmlns:a16="http://schemas.microsoft.com/office/drawing/2014/main" id="{95469875-EF63-4009-BD1B-F93DF24E5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250" y="2651126"/>
              <a:ext cx="446087" cy="0"/>
            </a:xfrm>
            <a:custGeom>
              <a:avLst/>
              <a:gdLst>
                <a:gd name="T0" fmla="*/ 0 w 281"/>
                <a:gd name="T1" fmla="*/ 281 w 281"/>
                <a:gd name="T2" fmla="*/ 0 w 28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81">
                  <a:moveTo>
                    <a:pt x="0" y="0"/>
                  </a:moveTo>
                  <a:lnTo>
                    <a:pt x="28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Line 188">
              <a:extLst>
                <a:ext uri="{FF2B5EF4-FFF2-40B4-BE49-F238E27FC236}">
                  <a16:creationId xmlns:a16="http://schemas.microsoft.com/office/drawing/2014/main" id="{030CEE1A-BF2B-40F9-8C7B-66219C4C095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05250" y="2651126"/>
              <a:ext cx="446087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189">
              <a:extLst>
                <a:ext uri="{FF2B5EF4-FFF2-40B4-BE49-F238E27FC236}">
                  <a16:creationId xmlns:a16="http://schemas.microsoft.com/office/drawing/2014/main" id="{16422771-EAE8-4732-A4CE-90F2BF82BE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05250" y="2636838"/>
              <a:ext cx="446087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Freeform 190">
              <a:extLst>
                <a:ext uri="{FF2B5EF4-FFF2-40B4-BE49-F238E27FC236}">
                  <a16:creationId xmlns:a16="http://schemas.microsoft.com/office/drawing/2014/main" id="{DAD8EB77-F10A-4075-ABF8-25A6708F1C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25" y="2430463"/>
              <a:ext cx="282575" cy="112713"/>
            </a:xfrm>
            <a:custGeom>
              <a:avLst/>
              <a:gdLst>
                <a:gd name="T0" fmla="*/ 178 w 178"/>
                <a:gd name="T1" fmla="*/ 71 h 71"/>
                <a:gd name="T2" fmla="*/ 0 w 178"/>
                <a:gd name="T3" fmla="*/ 71 h 71"/>
                <a:gd name="T4" fmla="*/ 0 w 178"/>
                <a:gd name="T5" fmla="*/ 0 h 71"/>
                <a:gd name="T6" fmla="*/ 178 w 178"/>
                <a:gd name="T7" fmla="*/ 0 h 71"/>
                <a:gd name="T8" fmla="*/ 178 w 178"/>
                <a:gd name="T9" fmla="*/ 71 h 71"/>
                <a:gd name="T10" fmla="*/ 23 w 178"/>
                <a:gd name="T11" fmla="*/ 48 h 71"/>
                <a:gd name="T12" fmla="*/ 158 w 178"/>
                <a:gd name="T13" fmla="*/ 48 h 71"/>
                <a:gd name="T14" fmla="*/ 158 w 178"/>
                <a:gd name="T15" fmla="*/ 20 h 71"/>
                <a:gd name="T16" fmla="*/ 23 w 178"/>
                <a:gd name="T17" fmla="*/ 20 h 71"/>
                <a:gd name="T18" fmla="*/ 23 w 178"/>
                <a:gd name="T19" fmla="*/ 4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8" h="71">
                  <a:moveTo>
                    <a:pt x="178" y="71"/>
                  </a:moveTo>
                  <a:lnTo>
                    <a:pt x="0" y="71"/>
                  </a:lnTo>
                  <a:lnTo>
                    <a:pt x="0" y="0"/>
                  </a:lnTo>
                  <a:lnTo>
                    <a:pt x="178" y="0"/>
                  </a:lnTo>
                  <a:lnTo>
                    <a:pt x="178" y="71"/>
                  </a:lnTo>
                  <a:close/>
                  <a:moveTo>
                    <a:pt x="23" y="48"/>
                  </a:moveTo>
                  <a:lnTo>
                    <a:pt x="158" y="48"/>
                  </a:lnTo>
                  <a:lnTo>
                    <a:pt x="158" y="20"/>
                  </a:lnTo>
                  <a:lnTo>
                    <a:pt x="23" y="20"/>
                  </a:lnTo>
                  <a:lnTo>
                    <a:pt x="23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Freeform 191">
              <a:extLst>
                <a:ext uri="{FF2B5EF4-FFF2-40B4-BE49-F238E27FC236}">
                  <a16:creationId xmlns:a16="http://schemas.microsoft.com/office/drawing/2014/main" id="{3DD79159-7B09-4C93-A627-7BC7651BEB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8550" y="2687638"/>
              <a:ext cx="371475" cy="195263"/>
            </a:xfrm>
            <a:custGeom>
              <a:avLst/>
              <a:gdLst>
                <a:gd name="T0" fmla="*/ 95 w 103"/>
                <a:gd name="T1" fmla="*/ 54 h 54"/>
                <a:gd name="T2" fmla="*/ 81 w 103"/>
                <a:gd name="T3" fmla="*/ 13 h 54"/>
                <a:gd name="T4" fmla="*/ 76 w 103"/>
                <a:gd name="T5" fmla="*/ 10 h 54"/>
                <a:gd name="T6" fmla="*/ 11 w 103"/>
                <a:gd name="T7" fmla="*/ 33 h 54"/>
                <a:gd name="T8" fmla="*/ 9 w 103"/>
                <a:gd name="T9" fmla="*/ 35 h 54"/>
                <a:gd name="T10" fmla="*/ 9 w 103"/>
                <a:gd name="T11" fmla="*/ 38 h 54"/>
                <a:gd name="T12" fmla="*/ 13 w 103"/>
                <a:gd name="T13" fmla="*/ 51 h 54"/>
                <a:gd name="T14" fmla="*/ 5 w 103"/>
                <a:gd name="T15" fmla="*/ 53 h 54"/>
                <a:gd name="T16" fmla="*/ 1 w 103"/>
                <a:gd name="T17" fmla="*/ 41 h 54"/>
                <a:gd name="T18" fmla="*/ 1 w 103"/>
                <a:gd name="T19" fmla="*/ 32 h 54"/>
                <a:gd name="T20" fmla="*/ 8 w 103"/>
                <a:gd name="T21" fmla="*/ 25 h 54"/>
                <a:gd name="T22" fmla="*/ 73 w 103"/>
                <a:gd name="T23" fmla="*/ 3 h 54"/>
                <a:gd name="T24" fmla="*/ 88 w 103"/>
                <a:gd name="T25" fmla="*/ 10 h 54"/>
                <a:gd name="T26" fmla="*/ 103 w 103"/>
                <a:gd name="T27" fmla="*/ 51 h 54"/>
                <a:gd name="T28" fmla="*/ 95 w 103"/>
                <a:gd name="T2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3" h="54">
                  <a:moveTo>
                    <a:pt x="95" y="54"/>
                  </a:moveTo>
                  <a:cubicBezTo>
                    <a:pt x="81" y="13"/>
                    <a:pt x="81" y="13"/>
                    <a:pt x="81" y="13"/>
                  </a:cubicBezTo>
                  <a:cubicBezTo>
                    <a:pt x="80" y="11"/>
                    <a:pt x="78" y="10"/>
                    <a:pt x="76" y="10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0" y="34"/>
                    <a:pt x="9" y="34"/>
                    <a:pt x="9" y="35"/>
                  </a:cubicBezTo>
                  <a:cubicBezTo>
                    <a:pt x="8" y="36"/>
                    <a:pt x="8" y="37"/>
                    <a:pt x="9" y="38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38"/>
                    <a:pt x="0" y="35"/>
                    <a:pt x="1" y="32"/>
                  </a:cubicBezTo>
                  <a:cubicBezTo>
                    <a:pt x="3" y="29"/>
                    <a:pt x="5" y="27"/>
                    <a:pt x="8" y="25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9" y="0"/>
                    <a:pt x="86" y="4"/>
                    <a:pt x="88" y="10"/>
                  </a:cubicBezTo>
                  <a:cubicBezTo>
                    <a:pt x="103" y="51"/>
                    <a:pt x="103" y="51"/>
                    <a:pt x="103" y="51"/>
                  </a:cubicBezTo>
                  <a:lnTo>
                    <a:pt x="95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Freeform 192">
              <a:extLst>
                <a:ext uri="{FF2B5EF4-FFF2-40B4-BE49-F238E27FC236}">
                  <a16:creationId xmlns:a16="http://schemas.microsoft.com/office/drawing/2014/main" id="{45687604-6F62-41B2-8227-A613CCDA97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7125" y="2752726"/>
              <a:ext cx="292100" cy="127000"/>
            </a:xfrm>
            <a:custGeom>
              <a:avLst/>
              <a:gdLst>
                <a:gd name="T0" fmla="*/ 7 w 184"/>
                <a:gd name="T1" fmla="*/ 80 h 80"/>
                <a:gd name="T2" fmla="*/ 0 w 184"/>
                <a:gd name="T3" fmla="*/ 64 h 80"/>
                <a:gd name="T4" fmla="*/ 178 w 184"/>
                <a:gd name="T5" fmla="*/ 0 h 80"/>
                <a:gd name="T6" fmla="*/ 184 w 184"/>
                <a:gd name="T7" fmla="*/ 18 h 80"/>
                <a:gd name="T8" fmla="*/ 7 w 184"/>
                <a:gd name="T9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" h="80">
                  <a:moveTo>
                    <a:pt x="7" y="80"/>
                  </a:moveTo>
                  <a:lnTo>
                    <a:pt x="0" y="64"/>
                  </a:lnTo>
                  <a:lnTo>
                    <a:pt x="178" y="0"/>
                  </a:lnTo>
                  <a:lnTo>
                    <a:pt x="184" y="18"/>
                  </a:lnTo>
                  <a:lnTo>
                    <a:pt x="7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Freeform 193">
              <a:extLst>
                <a:ext uri="{FF2B5EF4-FFF2-40B4-BE49-F238E27FC236}">
                  <a16:creationId xmlns:a16="http://schemas.microsoft.com/office/drawing/2014/main" id="{158126C7-AD5A-43B8-8198-B9A7ACBE657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2675" y="2868613"/>
              <a:ext cx="420687" cy="282575"/>
            </a:xfrm>
            <a:custGeom>
              <a:avLst/>
              <a:gdLst>
                <a:gd name="T0" fmla="*/ 265 w 265"/>
                <a:gd name="T1" fmla="*/ 178 h 178"/>
                <a:gd name="T2" fmla="*/ 0 w 265"/>
                <a:gd name="T3" fmla="*/ 178 h 178"/>
                <a:gd name="T4" fmla="*/ 0 w 265"/>
                <a:gd name="T5" fmla="*/ 0 h 178"/>
                <a:gd name="T6" fmla="*/ 265 w 265"/>
                <a:gd name="T7" fmla="*/ 0 h 178"/>
                <a:gd name="T8" fmla="*/ 265 w 265"/>
                <a:gd name="T9" fmla="*/ 52 h 178"/>
                <a:gd name="T10" fmla="*/ 247 w 265"/>
                <a:gd name="T11" fmla="*/ 52 h 178"/>
                <a:gd name="T12" fmla="*/ 247 w 265"/>
                <a:gd name="T13" fmla="*/ 18 h 178"/>
                <a:gd name="T14" fmla="*/ 19 w 265"/>
                <a:gd name="T15" fmla="*/ 18 h 178"/>
                <a:gd name="T16" fmla="*/ 19 w 265"/>
                <a:gd name="T17" fmla="*/ 160 h 178"/>
                <a:gd name="T18" fmla="*/ 247 w 265"/>
                <a:gd name="T19" fmla="*/ 160 h 178"/>
                <a:gd name="T20" fmla="*/ 247 w 265"/>
                <a:gd name="T21" fmla="*/ 130 h 178"/>
                <a:gd name="T22" fmla="*/ 265 w 265"/>
                <a:gd name="T23" fmla="*/ 130 h 178"/>
                <a:gd name="T24" fmla="*/ 265 w 265"/>
                <a:gd name="T25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5" h="178">
                  <a:moveTo>
                    <a:pt x="265" y="178"/>
                  </a:moveTo>
                  <a:lnTo>
                    <a:pt x="0" y="178"/>
                  </a:lnTo>
                  <a:lnTo>
                    <a:pt x="0" y="0"/>
                  </a:lnTo>
                  <a:lnTo>
                    <a:pt x="265" y="0"/>
                  </a:lnTo>
                  <a:lnTo>
                    <a:pt x="265" y="52"/>
                  </a:lnTo>
                  <a:lnTo>
                    <a:pt x="247" y="52"/>
                  </a:lnTo>
                  <a:lnTo>
                    <a:pt x="247" y="18"/>
                  </a:lnTo>
                  <a:lnTo>
                    <a:pt x="19" y="18"/>
                  </a:lnTo>
                  <a:lnTo>
                    <a:pt x="19" y="160"/>
                  </a:lnTo>
                  <a:lnTo>
                    <a:pt x="247" y="160"/>
                  </a:lnTo>
                  <a:lnTo>
                    <a:pt x="247" y="130"/>
                  </a:lnTo>
                  <a:lnTo>
                    <a:pt x="265" y="130"/>
                  </a:lnTo>
                  <a:lnTo>
                    <a:pt x="265" y="1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Freeform 194">
              <a:extLst>
                <a:ext uri="{FF2B5EF4-FFF2-40B4-BE49-F238E27FC236}">
                  <a16:creationId xmlns:a16="http://schemas.microsoft.com/office/drawing/2014/main" id="{4BFAA676-028B-4D74-AB3E-3A7CC42A0BE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00475" y="2941638"/>
              <a:ext cx="279400" cy="144463"/>
            </a:xfrm>
            <a:custGeom>
              <a:avLst/>
              <a:gdLst>
                <a:gd name="T0" fmla="*/ 63 w 77"/>
                <a:gd name="T1" fmla="*/ 40 h 40"/>
                <a:gd name="T2" fmla="*/ 14 w 77"/>
                <a:gd name="T3" fmla="*/ 40 h 40"/>
                <a:gd name="T4" fmla="*/ 0 w 77"/>
                <a:gd name="T5" fmla="*/ 26 h 40"/>
                <a:gd name="T6" fmla="*/ 0 w 77"/>
                <a:gd name="T7" fmla="*/ 15 h 40"/>
                <a:gd name="T8" fmla="*/ 14 w 77"/>
                <a:gd name="T9" fmla="*/ 0 h 40"/>
                <a:gd name="T10" fmla="*/ 63 w 77"/>
                <a:gd name="T11" fmla="*/ 0 h 40"/>
                <a:gd name="T12" fmla="*/ 77 w 77"/>
                <a:gd name="T13" fmla="*/ 15 h 40"/>
                <a:gd name="T14" fmla="*/ 77 w 77"/>
                <a:gd name="T15" fmla="*/ 26 h 40"/>
                <a:gd name="T16" fmla="*/ 63 w 77"/>
                <a:gd name="T17" fmla="*/ 40 h 40"/>
                <a:gd name="T18" fmla="*/ 14 w 77"/>
                <a:gd name="T19" fmla="*/ 8 h 40"/>
                <a:gd name="T20" fmla="*/ 9 w 77"/>
                <a:gd name="T21" fmla="*/ 15 h 40"/>
                <a:gd name="T22" fmla="*/ 9 w 77"/>
                <a:gd name="T23" fmla="*/ 26 h 40"/>
                <a:gd name="T24" fmla="*/ 14 w 77"/>
                <a:gd name="T25" fmla="*/ 32 h 40"/>
                <a:gd name="T26" fmla="*/ 63 w 77"/>
                <a:gd name="T27" fmla="*/ 32 h 40"/>
                <a:gd name="T28" fmla="*/ 68 w 77"/>
                <a:gd name="T29" fmla="*/ 26 h 40"/>
                <a:gd name="T30" fmla="*/ 68 w 77"/>
                <a:gd name="T31" fmla="*/ 15 h 40"/>
                <a:gd name="T32" fmla="*/ 63 w 77"/>
                <a:gd name="T33" fmla="*/ 8 h 40"/>
                <a:gd name="T34" fmla="*/ 14 w 77"/>
                <a:gd name="T35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7" h="40">
                  <a:moveTo>
                    <a:pt x="63" y="40"/>
                  </a:moveTo>
                  <a:cubicBezTo>
                    <a:pt x="14" y="40"/>
                    <a:pt x="14" y="40"/>
                    <a:pt x="14" y="40"/>
                  </a:cubicBezTo>
                  <a:cubicBezTo>
                    <a:pt x="6" y="40"/>
                    <a:pt x="0" y="34"/>
                    <a:pt x="0" y="2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71" y="0"/>
                    <a:pt x="77" y="7"/>
                    <a:pt x="77" y="15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34"/>
                    <a:pt x="71" y="40"/>
                    <a:pt x="63" y="40"/>
                  </a:cubicBezTo>
                  <a:close/>
                  <a:moveTo>
                    <a:pt x="14" y="8"/>
                  </a:moveTo>
                  <a:cubicBezTo>
                    <a:pt x="11" y="8"/>
                    <a:pt x="9" y="11"/>
                    <a:pt x="9" y="15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9"/>
                    <a:pt x="11" y="32"/>
                    <a:pt x="1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6" y="32"/>
                    <a:pt x="68" y="29"/>
                    <a:pt x="68" y="26"/>
                  </a:cubicBezTo>
                  <a:cubicBezTo>
                    <a:pt x="68" y="15"/>
                    <a:pt x="68" y="15"/>
                    <a:pt x="68" y="15"/>
                  </a:cubicBezTo>
                  <a:cubicBezTo>
                    <a:pt x="68" y="11"/>
                    <a:pt x="66" y="8"/>
                    <a:pt x="63" y="8"/>
                  </a:cubicBez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Oval 195">
              <a:extLst>
                <a:ext uri="{FF2B5EF4-FFF2-40B4-BE49-F238E27FC236}">
                  <a16:creationId xmlns:a16="http://schemas.microsoft.com/office/drawing/2014/main" id="{6B27C0EC-EC4E-4CC2-9FE4-0EB587133D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2388" y="2995613"/>
              <a:ext cx="36512" cy="396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96" name="그룹 95">
            <a:extLst>
              <a:ext uri="{FF2B5EF4-FFF2-40B4-BE49-F238E27FC236}">
                <a16:creationId xmlns:a16="http://schemas.microsoft.com/office/drawing/2014/main" id="{F1596B3A-7628-4EC0-8090-77E13CFF922A}"/>
              </a:ext>
            </a:extLst>
          </p:cNvPr>
          <p:cNvGrpSpPr/>
          <p:nvPr/>
        </p:nvGrpSpPr>
        <p:grpSpPr>
          <a:xfrm>
            <a:off x="1962272" y="3810209"/>
            <a:ext cx="285978" cy="293024"/>
            <a:chOff x="3460750" y="2441575"/>
            <a:chExt cx="773113" cy="792163"/>
          </a:xfrm>
          <a:solidFill>
            <a:schemeClr val="accent1"/>
          </a:solidFill>
        </p:grpSpPr>
        <p:sp>
          <p:nvSpPr>
            <p:cNvPr id="97" name="Rectangle 20">
              <a:extLst>
                <a:ext uri="{FF2B5EF4-FFF2-40B4-BE49-F238E27FC236}">
                  <a16:creationId xmlns:a16="http://schemas.microsoft.com/office/drawing/2014/main" id="{71511402-FF0A-41DB-B03D-BBCADB7D9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81413" y="2441575"/>
              <a:ext cx="317500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D688BA7B-4054-4D73-A0FC-0A0F6350A2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60750" y="2541588"/>
              <a:ext cx="773113" cy="692150"/>
            </a:xfrm>
            <a:custGeom>
              <a:avLst/>
              <a:gdLst>
                <a:gd name="T0" fmla="*/ 198 w 207"/>
                <a:gd name="T1" fmla="*/ 185 h 185"/>
                <a:gd name="T2" fmla="*/ 9 w 207"/>
                <a:gd name="T3" fmla="*/ 185 h 185"/>
                <a:gd name="T4" fmla="*/ 0 w 207"/>
                <a:gd name="T5" fmla="*/ 175 h 185"/>
                <a:gd name="T6" fmla="*/ 0 w 207"/>
                <a:gd name="T7" fmla="*/ 9 h 185"/>
                <a:gd name="T8" fmla="*/ 9 w 207"/>
                <a:gd name="T9" fmla="*/ 0 h 185"/>
                <a:gd name="T10" fmla="*/ 37 w 207"/>
                <a:gd name="T11" fmla="*/ 0 h 185"/>
                <a:gd name="T12" fmla="*/ 37 w 207"/>
                <a:gd name="T13" fmla="*/ 9 h 185"/>
                <a:gd name="T14" fmla="*/ 9 w 207"/>
                <a:gd name="T15" fmla="*/ 9 h 185"/>
                <a:gd name="T16" fmla="*/ 9 w 207"/>
                <a:gd name="T17" fmla="*/ 9 h 185"/>
                <a:gd name="T18" fmla="*/ 9 w 207"/>
                <a:gd name="T19" fmla="*/ 175 h 185"/>
                <a:gd name="T20" fmla="*/ 9 w 207"/>
                <a:gd name="T21" fmla="*/ 175 h 185"/>
                <a:gd name="T22" fmla="*/ 198 w 207"/>
                <a:gd name="T23" fmla="*/ 175 h 185"/>
                <a:gd name="T24" fmla="*/ 198 w 207"/>
                <a:gd name="T25" fmla="*/ 175 h 185"/>
                <a:gd name="T26" fmla="*/ 198 w 207"/>
                <a:gd name="T27" fmla="*/ 9 h 185"/>
                <a:gd name="T28" fmla="*/ 198 w 207"/>
                <a:gd name="T29" fmla="*/ 9 h 185"/>
                <a:gd name="T30" fmla="*/ 166 w 207"/>
                <a:gd name="T31" fmla="*/ 9 h 185"/>
                <a:gd name="T32" fmla="*/ 166 w 207"/>
                <a:gd name="T33" fmla="*/ 0 h 185"/>
                <a:gd name="T34" fmla="*/ 198 w 207"/>
                <a:gd name="T35" fmla="*/ 0 h 185"/>
                <a:gd name="T36" fmla="*/ 207 w 207"/>
                <a:gd name="T37" fmla="*/ 9 h 185"/>
                <a:gd name="T38" fmla="*/ 207 w 207"/>
                <a:gd name="T39" fmla="*/ 175 h 185"/>
                <a:gd name="T40" fmla="*/ 198 w 207"/>
                <a:gd name="T41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7" h="185">
                  <a:moveTo>
                    <a:pt x="198" y="185"/>
                  </a:moveTo>
                  <a:cubicBezTo>
                    <a:pt x="9" y="185"/>
                    <a:pt x="9" y="185"/>
                    <a:pt x="9" y="185"/>
                  </a:cubicBezTo>
                  <a:cubicBezTo>
                    <a:pt x="4" y="185"/>
                    <a:pt x="0" y="180"/>
                    <a:pt x="0" y="175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75"/>
                    <a:pt x="9" y="175"/>
                    <a:pt x="9" y="175"/>
                  </a:cubicBezTo>
                  <a:cubicBezTo>
                    <a:pt x="9" y="175"/>
                    <a:pt x="9" y="175"/>
                    <a:pt x="9" y="175"/>
                  </a:cubicBezTo>
                  <a:cubicBezTo>
                    <a:pt x="198" y="175"/>
                    <a:pt x="198" y="175"/>
                    <a:pt x="198" y="175"/>
                  </a:cubicBezTo>
                  <a:cubicBezTo>
                    <a:pt x="198" y="175"/>
                    <a:pt x="198" y="175"/>
                    <a:pt x="198" y="175"/>
                  </a:cubicBezTo>
                  <a:cubicBezTo>
                    <a:pt x="198" y="9"/>
                    <a:pt x="198" y="9"/>
                    <a:pt x="198" y="9"/>
                  </a:cubicBezTo>
                  <a:cubicBezTo>
                    <a:pt x="198" y="9"/>
                    <a:pt x="198" y="9"/>
                    <a:pt x="198" y="9"/>
                  </a:cubicBezTo>
                  <a:cubicBezTo>
                    <a:pt x="166" y="9"/>
                    <a:pt x="166" y="9"/>
                    <a:pt x="166" y="9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03" y="0"/>
                    <a:pt x="207" y="4"/>
                    <a:pt x="207" y="9"/>
                  </a:cubicBezTo>
                  <a:cubicBezTo>
                    <a:pt x="207" y="175"/>
                    <a:pt x="207" y="175"/>
                    <a:pt x="207" y="175"/>
                  </a:cubicBezTo>
                  <a:cubicBezTo>
                    <a:pt x="207" y="180"/>
                    <a:pt x="203" y="185"/>
                    <a:pt x="198" y="1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37E8AD1D-E3DA-4D6B-A0C2-9FB6ADBBC0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65525" y="2441575"/>
              <a:ext cx="287338" cy="287338"/>
            </a:xfrm>
            <a:custGeom>
              <a:avLst/>
              <a:gdLst>
                <a:gd name="T0" fmla="*/ 101 w 181"/>
                <a:gd name="T1" fmla="*/ 181 h 181"/>
                <a:gd name="T2" fmla="*/ 0 w 181"/>
                <a:gd name="T3" fmla="*/ 75 h 181"/>
                <a:gd name="T4" fmla="*/ 73 w 181"/>
                <a:gd name="T5" fmla="*/ 0 h 181"/>
                <a:gd name="T6" fmla="*/ 181 w 181"/>
                <a:gd name="T7" fmla="*/ 108 h 181"/>
                <a:gd name="T8" fmla="*/ 101 w 181"/>
                <a:gd name="T9" fmla="*/ 181 h 181"/>
                <a:gd name="T10" fmla="*/ 30 w 181"/>
                <a:gd name="T11" fmla="*/ 75 h 181"/>
                <a:gd name="T12" fmla="*/ 101 w 181"/>
                <a:gd name="T13" fmla="*/ 150 h 181"/>
                <a:gd name="T14" fmla="*/ 150 w 181"/>
                <a:gd name="T15" fmla="*/ 106 h 181"/>
                <a:gd name="T16" fmla="*/ 73 w 181"/>
                <a:gd name="T17" fmla="*/ 30 h 181"/>
                <a:gd name="T18" fmla="*/ 30 w 181"/>
                <a:gd name="T19" fmla="*/ 7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1" h="181">
                  <a:moveTo>
                    <a:pt x="101" y="181"/>
                  </a:moveTo>
                  <a:lnTo>
                    <a:pt x="0" y="75"/>
                  </a:lnTo>
                  <a:lnTo>
                    <a:pt x="73" y="0"/>
                  </a:lnTo>
                  <a:lnTo>
                    <a:pt x="181" y="108"/>
                  </a:lnTo>
                  <a:lnTo>
                    <a:pt x="101" y="181"/>
                  </a:lnTo>
                  <a:close/>
                  <a:moveTo>
                    <a:pt x="30" y="75"/>
                  </a:moveTo>
                  <a:lnTo>
                    <a:pt x="101" y="150"/>
                  </a:lnTo>
                  <a:lnTo>
                    <a:pt x="150" y="106"/>
                  </a:lnTo>
                  <a:lnTo>
                    <a:pt x="73" y="30"/>
                  </a:lnTo>
                  <a:lnTo>
                    <a:pt x="30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8BC51C67-2F89-46B5-925D-A6D626054C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25875" y="2441575"/>
              <a:ext cx="287338" cy="287338"/>
            </a:xfrm>
            <a:custGeom>
              <a:avLst/>
              <a:gdLst>
                <a:gd name="T0" fmla="*/ 80 w 181"/>
                <a:gd name="T1" fmla="*/ 181 h 181"/>
                <a:gd name="T2" fmla="*/ 0 w 181"/>
                <a:gd name="T3" fmla="*/ 108 h 181"/>
                <a:gd name="T4" fmla="*/ 109 w 181"/>
                <a:gd name="T5" fmla="*/ 0 h 181"/>
                <a:gd name="T6" fmla="*/ 181 w 181"/>
                <a:gd name="T7" fmla="*/ 75 h 181"/>
                <a:gd name="T8" fmla="*/ 80 w 181"/>
                <a:gd name="T9" fmla="*/ 181 h 181"/>
                <a:gd name="T10" fmla="*/ 31 w 181"/>
                <a:gd name="T11" fmla="*/ 106 h 181"/>
                <a:gd name="T12" fmla="*/ 80 w 181"/>
                <a:gd name="T13" fmla="*/ 150 h 181"/>
                <a:gd name="T14" fmla="*/ 151 w 181"/>
                <a:gd name="T15" fmla="*/ 75 h 181"/>
                <a:gd name="T16" fmla="*/ 109 w 181"/>
                <a:gd name="T17" fmla="*/ 30 h 181"/>
                <a:gd name="T18" fmla="*/ 31 w 181"/>
                <a:gd name="T19" fmla="*/ 106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1" h="181">
                  <a:moveTo>
                    <a:pt x="80" y="181"/>
                  </a:moveTo>
                  <a:lnTo>
                    <a:pt x="0" y="108"/>
                  </a:lnTo>
                  <a:lnTo>
                    <a:pt x="109" y="0"/>
                  </a:lnTo>
                  <a:lnTo>
                    <a:pt x="181" y="75"/>
                  </a:lnTo>
                  <a:lnTo>
                    <a:pt x="80" y="181"/>
                  </a:lnTo>
                  <a:close/>
                  <a:moveTo>
                    <a:pt x="31" y="106"/>
                  </a:moveTo>
                  <a:lnTo>
                    <a:pt x="80" y="150"/>
                  </a:lnTo>
                  <a:lnTo>
                    <a:pt x="151" y="75"/>
                  </a:lnTo>
                  <a:lnTo>
                    <a:pt x="109" y="30"/>
                  </a:lnTo>
                  <a:lnTo>
                    <a:pt x="3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AA98D76C-D772-4A82-8274-AA20A78E9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744913" y="2679700"/>
              <a:ext cx="196850" cy="123825"/>
            </a:xfrm>
            <a:custGeom>
              <a:avLst/>
              <a:gdLst>
                <a:gd name="T0" fmla="*/ 63 w 124"/>
                <a:gd name="T1" fmla="*/ 78 h 78"/>
                <a:gd name="T2" fmla="*/ 0 w 124"/>
                <a:gd name="T3" fmla="*/ 17 h 78"/>
                <a:gd name="T4" fmla="*/ 14 w 124"/>
                <a:gd name="T5" fmla="*/ 0 h 78"/>
                <a:gd name="T6" fmla="*/ 63 w 124"/>
                <a:gd name="T7" fmla="*/ 47 h 78"/>
                <a:gd name="T8" fmla="*/ 110 w 124"/>
                <a:gd name="T9" fmla="*/ 0 h 78"/>
                <a:gd name="T10" fmla="*/ 124 w 124"/>
                <a:gd name="T11" fmla="*/ 17 h 78"/>
                <a:gd name="T12" fmla="*/ 63 w 124"/>
                <a:gd name="T13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4" h="78">
                  <a:moveTo>
                    <a:pt x="63" y="78"/>
                  </a:moveTo>
                  <a:lnTo>
                    <a:pt x="0" y="17"/>
                  </a:lnTo>
                  <a:lnTo>
                    <a:pt x="14" y="0"/>
                  </a:lnTo>
                  <a:lnTo>
                    <a:pt x="63" y="47"/>
                  </a:lnTo>
                  <a:lnTo>
                    <a:pt x="110" y="0"/>
                  </a:lnTo>
                  <a:lnTo>
                    <a:pt x="124" y="17"/>
                  </a:lnTo>
                  <a:lnTo>
                    <a:pt x="63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4FE13374-32DA-4C20-8417-F25934477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3638" y="2740025"/>
              <a:ext cx="271463" cy="447675"/>
            </a:xfrm>
            <a:custGeom>
              <a:avLst/>
              <a:gdLst>
                <a:gd name="T0" fmla="*/ 94 w 171"/>
                <a:gd name="T1" fmla="*/ 282 h 282"/>
                <a:gd name="T2" fmla="*/ 0 w 171"/>
                <a:gd name="T3" fmla="*/ 195 h 282"/>
                <a:gd name="T4" fmla="*/ 54 w 171"/>
                <a:gd name="T5" fmla="*/ 0 h 282"/>
                <a:gd name="T6" fmla="*/ 75 w 171"/>
                <a:gd name="T7" fmla="*/ 5 h 282"/>
                <a:gd name="T8" fmla="*/ 26 w 171"/>
                <a:gd name="T9" fmla="*/ 188 h 282"/>
                <a:gd name="T10" fmla="*/ 92 w 171"/>
                <a:gd name="T11" fmla="*/ 252 h 282"/>
                <a:gd name="T12" fmla="*/ 148 w 171"/>
                <a:gd name="T13" fmla="*/ 188 h 282"/>
                <a:gd name="T14" fmla="*/ 103 w 171"/>
                <a:gd name="T15" fmla="*/ 9 h 282"/>
                <a:gd name="T16" fmla="*/ 124 w 171"/>
                <a:gd name="T17" fmla="*/ 2 h 282"/>
                <a:gd name="T18" fmla="*/ 171 w 171"/>
                <a:gd name="T19" fmla="*/ 195 h 282"/>
                <a:gd name="T20" fmla="*/ 94 w 171"/>
                <a:gd name="T21" fmla="*/ 28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1" h="282">
                  <a:moveTo>
                    <a:pt x="94" y="282"/>
                  </a:moveTo>
                  <a:lnTo>
                    <a:pt x="0" y="195"/>
                  </a:lnTo>
                  <a:lnTo>
                    <a:pt x="54" y="0"/>
                  </a:lnTo>
                  <a:lnTo>
                    <a:pt x="75" y="5"/>
                  </a:lnTo>
                  <a:lnTo>
                    <a:pt x="26" y="188"/>
                  </a:lnTo>
                  <a:lnTo>
                    <a:pt x="92" y="252"/>
                  </a:lnTo>
                  <a:lnTo>
                    <a:pt x="148" y="188"/>
                  </a:lnTo>
                  <a:lnTo>
                    <a:pt x="103" y="9"/>
                  </a:lnTo>
                  <a:lnTo>
                    <a:pt x="124" y="2"/>
                  </a:lnTo>
                  <a:lnTo>
                    <a:pt x="171" y="195"/>
                  </a:lnTo>
                  <a:lnTo>
                    <a:pt x="94" y="2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33">
              <a:extLst>
                <a:ext uri="{FF2B5EF4-FFF2-40B4-BE49-F238E27FC236}">
                  <a16:creationId xmlns:a16="http://schemas.microsoft.com/office/drawing/2014/main" id="{642B19F0-D1D7-481B-A624-FB1CBE086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30638" y="2778125"/>
              <a:ext cx="33338" cy="3762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Freeform 34">
              <a:extLst>
                <a:ext uri="{FF2B5EF4-FFF2-40B4-BE49-F238E27FC236}">
                  <a16:creationId xmlns:a16="http://schemas.microsoft.com/office/drawing/2014/main" id="{87711180-FBF9-41E9-9A81-4EEAF1EDFD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6213" y="2795588"/>
              <a:ext cx="161925" cy="157163"/>
            </a:xfrm>
            <a:custGeom>
              <a:avLst/>
              <a:gdLst>
                <a:gd name="T0" fmla="*/ 33 w 43"/>
                <a:gd name="T1" fmla="*/ 42 h 42"/>
                <a:gd name="T2" fmla="*/ 10 w 43"/>
                <a:gd name="T3" fmla="*/ 42 h 42"/>
                <a:gd name="T4" fmla="*/ 0 w 43"/>
                <a:gd name="T5" fmla="*/ 32 h 42"/>
                <a:gd name="T6" fmla="*/ 0 w 43"/>
                <a:gd name="T7" fmla="*/ 10 h 42"/>
                <a:gd name="T8" fmla="*/ 10 w 43"/>
                <a:gd name="T9" fmla="*/ 0 h 42"/>
                <a:gd name="T10" fmla="*/ 33 w 43"/>
                <a:gd name="T11" fmla="*/ 0 h 42"/>
                <a:gd name="T12" fmla="*/ 43 w 43"/>
                <a:gd name="T13" fmla="*/ 10 h 42"/>
                <a:gd name="T14" fmla="*/ 43 w 43"/>
                <a:gd name="T15" fmla="*/ 32 h 42"/>
                <a:gd name="T16" fmla="*/ 33 w 43"/>
                <a:gd name="T17" fmla="*/ 42 h 42"/>
                <a:gd name="T18" fmla="*/ 10 w 43"/>
                <a:gd name="T19" fmla="*/ 9 h 42"/>
                <a:gd name="T20" fmla="*/ 10 w 43"/>
                <a:gd name="T21" fmla="*/ 10 h 42"/>
                <a:gd name="T22" fmla="*/ 10 w 43"/>
                <a:gd name="T23" fmla="*/ 32 h 42"/>
                <a:gd name="T24" fmla="*/ 10 w 43"/>
                <a:gd name="T25" fmla="*/ 33 h 42"/>
                <a:gd name="T26" fmla="*/ 33 w 43"/>
                <a:gd name="T27" fmla="*/ 33 h 42"/>
                <a:gd name="T28" fmla="*/ 34 w 43"/>
                <a:gd name="T29" fmla="*/ 32 h 42"/>
                <a:gd name="T30" fmla="*/ 34 w 43"/>
                <a:gd name="T31" fmla="*/ 10 h 42"/>
                <a:gd name="T32" fmla="*/ 33 w 43"/>
                <a:gd name="T33" fmla="*/ 9 h 42"/>
                <a:gd name="T34" fmla="*/ 10 w 43"/>
                <a:gd name="T3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3" h="42">
                  <a:moveTo>
                    <a:pt x="33" y="42"/>
                  </a:moveTo>
                  <a:cubicBezTo>
                    <a:pt x="10" y="42"/>
                    <a:pt x="10" y="42"/>
                    <a:pt x="10" y="42"/>
                  </a:cubicBezTo>
                  <a:cubicBezTo>
                    <a:pt x="5" y="42"/>
                    <a:pt x="0" y="38"/>
                    <a:pt x="0" y="3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8" y="0"/>
                    <a:pt x="43" y="4"/>
                    <a:pt x="43" y="10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43" y="38"/>
                    <a:pt x="38" y="42"/>
                    <a:pt x="33" y="42"/>
                  </a:cubicBezTo>
                  <a:close/>
                  <a:moveTo>
                    <a:pt x="10" y="9"/>
                  </a:moveTo>
                  <a:cubicBezTo>
                    <a:pt x="10" y="9"/>
                    <a:pt x="10" y="9"/>
                    <a:pt x="10" y="10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4" y="33"/>
                    <a:pt x="34" y="32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4" y="9"/>
                    <a:pt x="33" y="9"/>
                    <a:pt x="33" y="9"/>
                  </a:cubicBezTo>
                  <a:lnTo>
                    <a:pt x="1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05" name="그룹 104">
            <a:extLst>
              <a:ext uri="{FF2B5EF4-FFF2-40B4-BE49-F238E27FC236}">
                <a16:creationId xmlns:a16="http://schemas.microsoft.com/office/drawing/2014/main" id="{7AE03EFC-F457-41C7-90A3-ECC1FBA11DF2}"/>
              </a:ext>
            </a:extLst>
          </p:cNvPr>
          <p:cNvGrpSpPr/>
          <p:nvPr/>
        </p:nvGrpSpPr>
        <p:grpSpPr>
          <a:xfrm>
            <a:off x="4567207" y="3798464"/>
            <a:ext cx="314752" cy="316514"/>
            <a:chOff x="6913563" y="2433638"/>
            <a:chExt cx="850900" cy="855663"/>
          </a:xfrm>
          <a:solidFill>
            <a:schemeClr val="accent2"/>
          </a:solidFill>
        </p:grpSpPr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id="{8AD1F945-2C6F-40FB-A8C8-EB268BCDA5FA}"/>
                </a:ext>
              </a:extLst>
            </p:cNvPr>
            <p:cNvGrpSpPr/>
            <p:nvPr/>
          </p:nvGrpSpPr>
          <p:grpSpPr>
            <a:xfrm>
              <a:off x="6913563" y="2433638"/>
              <a:ext cx="850900" cy="765175"/>
              <a:chOff x="6913563" y="2433638"/>
              <a:chExt cx="850900" cy="765175"/>
            </a:xfrm>
            <a:grpFill/>
          </p:grpSpPr>
          <p:sp>
            <p:nvSpPr>
              <p:cNvPr id="108" name="Freeform 35">
                <a:extLst>
                  <a:ext uri="{FF2B5EF4-FFF2-40B4-BE49-F238E27FC236}">
                    <a16:creationId xmlns:a16="http://schemas.microsoft.com/office/drawing/2014/main" id="{828CC95D-B923-4A5F-8BAE-138D63B3E9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13563" y="2433638"/>
                <a:ext cx="850900" cy="182563"/>
              </a:xfrm>
              <a:custGeom>
                <a:avLst/>
                <a:gdLst>
                  <a:gd name="T0" fmla="*/ 215 w 228"/>
                  <a:gd name="T1" fmla="*/ 49 h 49"/>
                  <a:gd name="T2" fmla="*/ 13 w 228"/>
                  <a:gd name="T3" fmla="*/ 49 h 49"/>
                  <a:gd name="T4" fmla="*/ 0 w 228"/>
                  <a:gd name="T5" fmla="*/ 36 h 49"/>
                  <a:gd name="T6" fmla="*/ 0 w 228"/>
                  <a:gd name="T7" fmla="*/ 13 h 49"/>
                  <a:gd name="T8" fmla="*/ 13 w 228"/>
                  <a:gd name="T9" fmla="*/ 0 h 49"/>
                  <a:gd name="T10" fmla="*/ 215 w 228"/>
                  <a:gd name="T11" fmla="*/ 0 h 49"/>
                  <a:gd name="T12" fmla="*/ 228 w 228"/>
                  <a:gd name="T13" fmla="*/ 13 h 49"/>
                  <a:gd name="T14" fmla="*/ 228 w 228"/>
                  <a:gd name="T15" fmla="*/ 36 h 49"/>
                  <a:gd name="T16" fmla="*/ 215 w 228"/>
                  <a:gd name="T17" fmla="*/ 49 h 49"/>
                  <a:gd name="T18" fmla="*/ 13 w 228"/>
                  <a:gd name="T19" fmla="*/ 9 h 49"/>
                  <a:gd name="T20" fmla="*/ 9 w 228"/>
                  <a:gd name="T21" fmla="*/ 13 h 49"/>
                  <a:gd name="T22" fmla="*/ 9 w 228"/>
                  <a:gd name="T23" fmla="*/ 36 h 49"/>
                  <a:gd name="T24" fmla="*/ 13 w 228"/>
                  <a:gd name="T25" fmla="*/ 40 h 49"/>
                  <a:gd name="T26" fmla="*/ 215 w 228"/>
                  <a:gd name="T27" fmla="*/ 40 h 49"/>
                  <a:gd name="T28" fmla="*/ 219 w 228"/>
                  <a:gd name="T29" fmla="*/ 36 h 49"/>
                  <a:gd name="T30" fmla="*/ 219 w 228"/>
                  <a:gd name="T31" fmla="*/ 13 h 49"/>
                  <a:gd name="T32" fmla="*/ 215 w 228"/>
                  <a:gd name="T33" fmla="*/ 9 h 49"/>
                  <a:gd name="T34" fmla="*/ 13 w 228"/>
                  <a:gd name="T35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28" h="49">
                    <a:moveTo>
                      <a:pt x="215" y="49"/>
                    </a:moveTo>
                    <a:cubicBezTo>
                      <a:pt x="13" y="49"/>
                      <a:pt x="13" y="49"/>
                      <a:pt x="13" y="49"/>
                    </a:cubicBezTo>
                    <a:cubicBezTo>
                      <a:pt x="6" y="49"/>
                      <a:pt x="0" y="43"/>
                      <a:pt x="0" y="3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215" y="0"/>
                      <a:pt x="215" y="0"/>
                      <a:pt x="215" y="0"/>
                    </a:cubicBezTo>
                    <a:cubicBezTo>
                      <a:pt x="222" y="0"/>
                      <a:pt x="228" y="6"/>
                      <a:pt x="228" y="13"/>
                    </a:cubicBezTo>
                    <a:cubicBezTo>
                      <a:pt x="228" y="36"/>
                      <a:pt x="228" y="36"/>
                      <a:pt x="228" y="36"/>
                    </a:cubicBezTo>
                    <a:cubicBezTo>
                      <a:pt x="228" y="43"/>
                      <a:pt x="222" y="49"/>
                      <a:pt x="215" y="49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1"/>
                      <a:pt x="9" y="13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8"/>
                      <a:pt x="11" y="40"/>
                      <a:pt x="13" y="40"/>
                    </a:cubicBezTo>
                    <a:cubicBezTo>
                      <a:pt x="215" y="40"/>
                      <a:pt x="215" y="40"/>
                      <a:pt x="215" y="40"/>
                    </a:cubicBezTo>
                    <a:cubicBezTo>
                      <a:pt x="217" y="40"/>
                      <a:pt x="219" y="38"/>
                      <a:pt x="219" y="36"/>
                    </a:cubicBezTo>
                    <a:cubicBezTo>
                      <a:pt x="219" y="13"/>
                      <a:pt x="219" y="13"/>
                      <a:pt x="219" y="13"/>
                    </a:cubicBezTo>
                    <a:cubicBezTo>
                      <a:pt x="219" y="11"/>
                      <a:pt x="217" y="9"/>
                      <a:pt x="215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9" name="Freeform 36">
                <a:extLst>
                  <a:ext uri="{FF2B5EF4-FFF2-40B4-BE49-F238E27FC236}">
                    <a16:creationId xmlns:a16="http://schemas.microsoft.com/office/drawing/2014/main" id="{2A692C9A-0A9C-4B77-B64F-FBE0347884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3413" y="2582863"/>
                <a:ext cx="706438" cy="504825"/>
              </a:xfrm>
              <a:custGeom>
                <a:avLst/>
                <a:gdLst>
                  <a:gd name="T0" fmla="*/ 445 w 445"/>
                  <a:gd name="T1" fmla="*/ 318 h 318"/>
                  <a:gd name="T2" fmla="*/ 0 w 445"/>
                  <a:gd name="T3" fmla="*/ 318 h 318"/>
                  <a:gd name="T4" fmla="*/ 0 w 445"/>
                  <a:gd name="T5" fmla="*/ 0 h 318"/>
                  <a:gd name="T6" fmla="*/ 445 w 445"/>
                  <a:gd name="T7" fmla="*/ 0 h 318"/>
                  <a:gd name="T8" fmla="*/ 445 w 445"/>
                  <a:gd name="T9" fmla="*/ 318 h 318"/>
                  <a:gd name="T10" fmla="*/ 24 w 445"/>
                  <a:gd name="T11" fmla="*/ 297 h 318"/>
                  <a:gd name="T12" fmla="*/ 423 w 445"/>
                  <a:gd name="T13" fmla="*/ 297 h 318"/>
                  <a:gd name="T14" fmla="*/ 423 w 445"/>
                  <a:gd name="T15" fmla="*/ 21 h 318"/>
                  <a:gd name="T16" fmla="*/ 24 w 445"/>
                  <a:gd name="T17" fmla="*/ 21 h 318"/>
                  <a:gd name="T18" fmla="*/ 24 w 445"/>
                  <a:gd name="T19" fmla="*/ 297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5" h="318">
                    <a:moveTo>
                      <a:pt x="445" y="318"/>
                    </a:moveTo>
                    <a:lnTo>
                      <a:pt x="0" y="318"/>
                    </a:lnTo>
                    <a:lnTo>
                      <a:pt x="0" y="0"/>
                    </a:lnTo>
                    <a:lnTo>
                      <a:pt x="445" y="0"/>
                    </a:lnTo>
                    <a:lnTo>
                      <a:pt x="445" y="318"/>
                    </a:lnTo>
                    <a:close/>
                    <a:moveTo>
                      <a:pt x="24" y="297"/>
                    </a:moveTo>
                    <a:lnTo>
                      <a:pt x="423" y="297"/>
                    </a:lnTo>
                    <a:lnTo>
                      <a:pt x="423" y="21"/>
                    </a:lnTo>
                    <a:lnTo>
                      <a:pt x="24" y="21"/>
                    </a:lnTo>
                    <a:lnTo>
                      <a:pt x="24" y="2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0" name="Freeform 37">
                <a:extLst>
                  <a:ext uri="{FF2B5EF4-FFF2-40B4-BE49-F238E27FC236}">
                    <a16:creationId xmlns:a16="http://schemas.microsoft.com/office/drawing/2014/main" id="{2B19B09B-3386-43E8-A599-61AEB35DC9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27900" y="2665413"/>
                <a:ext cx="301625" cy="303213"/>
              </a:xfrm>
              <a:custGeom>
                <a:avLst/>
                <a:gdLst>
                  <a:gd name="T0" fmla="*/ 41 w 81"/>
                  <a:gd name="T1" fmla="*/ 81 h 81"/>
                  <a:gd name="T2" fmla="*/ 0 w 81"/>
                  <a:gd name="T3" fmla="*/ 40 h 81"/>
                  <a:gd name="T4" fmla="*/ 41 w 81"/>
                  <a:gd name="T5" fmla="*/ 0 h 81"/>
                  <a:gd name="T6" fmla="*/ 81 w 81"/>
                  <a:gd name="T7" fmla="*/ 40 h 81"/>
                  <a:gd name="T8" fmla="*/ 41 w 81"/>
                  <a:gd name="T9" fmla="*/ 81 h 81"/>
                  <a:gd name="T10" fmla="*/ 41 w 81"/>
                  <a:gd name="T11" fmla="*/ 9 h 81"/>
                  <a:gd name="T12" fmla="*/ 9 w 81"/>
                  <a:gd name="T13" fmla="*/ 40 h 81"/>
                  <a:gd name="T14" fmla="*/ 41 w 81"/>
                  <a:gd name="T15" fmla="*/ 71 h 81"/>
                  <a:gd name="T16" fmla="*/ 72 w 81"/>
                  <a:gd name="T17" fmla="*/ 40 h 81"/>
                  <a:gd name="T18" fmla="*/ 41 w 81"/>
                  <a:gd name="T19" fmla="*/ 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81">
                    <a:moveTo>
                      <a:pt x="41" y="81"/>
                    </a:moveTo>
                    <a:cubicBezTo>
                      <a:pt x="18" y="81"/>
                      <a:pt x="0" y="62"/>
                      <a:pt x="0" y="40"/>
                    </a:cubicBezTo>
                    <a:cubicBezTo>
                      <a:pt x="0" y="18"/>
                      <a:pt x="18" y="0"/>
                      <a:pt x="41" y="0"/>
                    </a:cubicBezTo>
                    <a:cubicBezTo>
                      <a:pt x="63" y="0"/>
                      <a:pt x="81" y="18"/>
                      <a:pt x="81" y="40"/>
                    </a:cubicBezTo>
                    <a:cubicBezTo>
                      <a:pt x="81" y="62"/>
                      <a:pt x="63" y="81"/>
                      <a:pt x="41" y="81"/>
                    </a:cubicBezTo>
                    <a:close/>
                    <a:moveTo>
                      <a:pt x="41" y="9"/>
                    </a:moveTo>
                    <a:cubicBezTo>
                      <a:pt x="23" y="9"/>
                      <a:pt x="9" y="23"/>
                      <a:pt x="9" y="40"/>
                    </a:cubicBezTo>
                    <a:cubicBezTo>
                      <a:pt x="9" y="57"/>
                      <a:pt x="23" y="71"/>
                      <a:pt x="41" y="71"/>
                    </a:cubicBezTo>
                    <a:cubicBezTo>
                      <a:pt x="58" y="71"/>
                      <a:pt x="72" y="57"/>
                      <a:pt x="72" y="40"/>
                    </a:cubicBezTo>
                    <a:cubicBezTo>
                      <a:pt x="72" y="23"/>
                      <a:pt x="58" y="9"/>
                      <a:pt x="4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1" name="Freeform 38">
                <a:extLst>
                  <a:ext uri="{FF2B5EF4-FFF2-40B4-BE49-F238E27FC236}">
                    <a16:creationId xmlns:a16="http://schemas.microsoft.com/office/drawing/2014/main" id="{807CFC2F-533C-46A1-9732-6FF4B27FD2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8075" y="2695575"/>
                <a:ext cx="157163" cy="138113"/>
              </a:xfrm>
              <a:custGeom>
                <a:avLst/>
                <a:gdLst>
                  <a:gd name="T0" fmla="*/ 99 w 99"/>
                  <a:gd name="T1" fmla="*/ 87 h 87"/>
                  <a:gd name="T2" fmla="*/ 0 w 99"/>
                  <a:gd name="T3" fmla="*/ 87 h 87"/>
                  <a:gd name="T4" fmla="*/ 0 w 99"/>
                  <a:gd name="T5" fmla="*/ 0 h 87"/>
                  <a:gd name="T6" fmla="*/ 21 w 99"/>
                  <a:gd name="T7" fmla="*/ 0 h 87"/>
                  <a:gd name="T8" fmla="*/ 21 w 99"/>
                  <a:gd name="T9" fmla="*/ 63 h 87"/>
                  <a:gd name="T10" fmla="*/ 99 w 99"/>
                  <a:gd name="T11" fmla="*/ 63 h 87"/>
                  <a:gd name="T12" fmla="*/ 99 w 99"/>
                  <a:gd name="T1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87">
                    <a:moveTo>
                      <a:pt x="99" y="87"/>
                    </a:moveTo>
                    <a:lnTo>
                      <a:pt x="0" y="87"/>
                    </a:lnTo>
                    <a:lnTo>
                      <a:pt x="0" y="0"/>
                    </a:lnTo>
                    <a:lnTo>
                      <a:pt x="21" y="0"/>
                    </a:lnTo>
                    <a:lnTo>
                      <a:pt x="21" y="63"/>
                    </a:lnTo>
                    <a:lnTo>
                      <a:pt x="99" y="63"/>
                    </a:lnTo>
                    <a:lnTo>
                      <a:pt x="99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2" name="Rectangle 39">
                <a:extLst>
                  <a:ext uri="{FF2B5EF4-FFF2-40B4-BE49-F238E27FC236}">
                    <a16:creationId xmlns:a16="http://schemas.microsoft.com/office/drawing/2014/main" id="{FADD75A4-F7D5-4D7D-97D1-8DF755B8C2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7238" y="2751138"/>
                <a:ext cx="36513" cy="2127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3" name="Rectangle 40">
                <a:extLst>
                  <a:ext uri="{FF2B5EF4-FFF2-40B4-BE49-F238E27FC236}">
                    <a16:creationId xmlns:a16="http://schemas.microsoft.com/office/drawing/2014/main" id="{466F8343-EE28-4EFC-B1C7-5DEF8E6050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77088" y="2828925"/>
                <a:ext cx="34925" cy="1349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4" name="Rectangle 41">
                <a:extLst>
                  <a:ext uri="{FF2B5EF4-FFF2-40B4-BE49-F238E27FC236}">
                    <a16:creationId xmlns:a16="http://schemas.microsoft.com/office/drawing/2014/main" id="{8E07CF22-5420-4D05-A222-C988421512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5350" y="2878138"/>
                <a:ext cx="33338" cy="857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5" name="Rectangle 42">
                <a:extLst>
                  <a:ext uri="{FF2B5EF4-FFF2-40B4-BE49-F238E27FC236}">
                    <a16:creationId xmlns:a16="http://schemas.microsoft.com/office/drawing/2014/main" id="{AA08EDDB-7BFD-46FB-A8BD-224BA3E3FD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19963" y="3076575"/>
                <a:ext cx="36513" cy="1222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6" name="Rectangle 43">
                <a:extLst>
                  <a:ext uri="{FF2B5EF4-FFF2-40B4-BE49-F238E27FC236}">
                    <a16:creationId xmlns:a16="http://schemas.microsoft.com/office/drawing/2014/main" id="{0F4D5FC7-B3C5-4145-8783-A4CA8CDBE7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1025" y="2511425"/>
                <a:ext cx="814388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107" name="Rectangle 44">
              <a:extLst>
                <a:ext uri="{FF2B5EF4-FFF2-40B4-BE49-F238E27FC236}">
                  <a16:creationId xmlns:a16="http://schemas.microsoft.com/office/drawing/2014/main" id="{76952D25-9B66-4AFD-B0CB-E63D0C1B84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9800" y="3192463"/>
              <a:ext cx="96838" cy="968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17" name="Group 102">
            <a:extLst>
              <a:ext uri="{FF2B5EF4-FFF2-40B4-BE49-F238E27FC236}">
                <a16:creationId xmlns:a16="http://schemas.microsoft.com/office/drawing/2014/main" id="{68FE97A9-4304-498F-8DBD-FEB99EB35BA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934799" y="3807920"/>
            <a:ext cx="415354" cy="297602"/>
            <a:chOff x="4235" y="2375"/>
            <a:chExt cx="709" cy="508"/>
          </a:xfrm>
          <a:solidFill>
            <a:schemeClr val="accent4"/>
          </a:solidFill>
        </p:grpSpPr>
        <p:sp>
          <p:nvSpPr>
            <p:cNvPr id="118" name="Freeform 103">
              <a:extLst>
                <a:ext uri="{FF2B5EF4-FFF2-40B4-BE49-F238E27FC236}">
                  <a16:creationId xmlns:a16="http://schemas.microsoft.com/office/drawing/2014/main" id="{44C5D48B-89A3-4584-BA05-C051A6936D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1" y="2375"/>
              <a:ext cx="119" cy="156"/>
            </a:xfrm>
            <a:custGeom>
              <a:avLst/>
              <a:gdLst>
                <a:gd name="T0" fmla="*/ 12 w 50"/>
                <a:gd name="T1" fmla="*/ 59 h 65"/>
                <a:gd name="T2" fmla="*/ 30 w 50"/>
                <a:gd name="T3" fmla="*/ 34 h 65"/>
                <a:gd name="T4" fmla="*/ 49 w 50"/>
                <a:gd name="T5" fmla="*/ 9 h 65"/>
                <a:gd name="T6" fmla="*/ 39 w 50"/>
                <a:gd name="T7" fmla="*/ 6 h 65"/>
                <a:gd name="T8" fmla="*/ 2 w 50"/>
                <a:gd name="T9" fmla="*/ 59 h 65"/>
                <a:gd name="T10" fmla="*/ 12 w 50"/>
                <a:gd name="T11" fmla="*/ 5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65">
                  <a:moveTo>
                    <a:pt x="12" y="59"/>
                  </a:moveTo>
                  <a:cubicBezTo>
                    <a:pt x="11" y="47"/>
                    <a:pt x="22" y="40"/>
                    <a:pt x="30" y="34"/>
                  </a:cubicBezTo>
                  <a:cubicBezTo>
                    <a:pt x="39" y="27"/>
                    <a:pt x="46" y="20"/>
                    <a:pt x="49" y="9"/>
                  </a:cubicBezTo>
                  <a:cubicBezTo>
                    <a:pt x="50" y="3"/>
                    <a:pt x="41" y="0"/>
                    <a:pt x="39" y="6"/>
                  </a:cubicBezTo>
                  <a:cubicBezTo>
                    <a:pt x="34" y="29"/>
                    <a:pt x="0" y="33"/>
                    <a:pt x="2" y="59"/>
                  </a:cubicBezTo>
                  <a:cubicBezTo>
                    <a:pt x="2" y="65"/>
                    <a:pt x="12" y="65"/>
                    <a:pt x="12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Freeform 104">
              <a:extLst>
                <a:ext uri="{FF2B5EF4-FFF2-40B4-BE49-F238E27FC236}">
                  <a16:creationId xmlns:a16="http://schemas.microsoft.com/office/drawing/2014/main" id="{DFA91ACF-253E-4188-B177-CC4EC308C4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35" y="2510"/>
              <a:ext cx="544" cy="249"/>
            </a:xfrm>
            <a:custGeom>
              <a:avLst/>
              <a:gdLst>
                <a:gd name="T0" fmla="*/ 212 w 228"/>
                <a:gd name="T1" fmla="*/ 104 h 104"/>
                <a:gd name="T2" fmla="*/ 16 w 228"/>
                <a:gd name="T3" fmla="*/ 104 h 104"/>
                <a:gd name="T4" fmla="*/ 0 w 228"/>
                <a:gd name="T5" fmla="*/ 88 h 104"/>
                <a:gd name="T6" fmla="*/ 0 w 228"/>
                <a:gd name="T7" fmla="*/ 16 h 104"/>
                <a:gd name="T8" fmla="*/ 16 w 228"/>
                <a:gd name="T9" fmla="*/ 0 h 104"/>
                <a:gd name="T10" fmla="*/ 212 w 228"/>
                <a:gd name="T11" fmla="*/ 0 h 104"/>
                <a:gd name="T12" fmla="*/ 228 w 228"/>
                <a:gd name="T13" fmla="*/ 16 h 104"/>
                <a:gd name="T14" fmla="*/ 228 w 228"/>
                <a:gd name="T15" fmla="*/ 88 h 104"/>
                <a:gd name="T16" fmla="*/ 212 w 228"/>
                <a:gd name="T17" fmla="*/ 104 h 104"/>
                <a:gd name="T18" fmla="*/ 16 w 228"/>
                <a:gd name="T19" fmla="*/ 9 h 104"/>
                <a:gd name="T20" fmla="*/ 9 w 228"/>
                <a:gd name="T21" fmla="*/ 16 h 104"/>
                <a:gd name="T22" fmla="*/ 9 w 228"/>
                <a:gd name="T23" fmla="*/ 88 h 104"/>
                <a:gd name="T24" fmla="*/ 16 w 228"/>
                <a:gd name="T25" fmla="*/ 94 h 104"/>
                <a:gd name="T26" fmla="*/ 212 w 228"/>
                <a:gd name="T27" fmla="*/ 94 h 104"/>
                <a:gd name="T28" fmla="*/ 218 w 228"/>
                <a:gd name="T29" fmla="*/ 88 h 104"/>
                <a:gd name="T30" fmla="*/ 218 w 228"/>
                <a:gd name="T31" fmla="*/ 16 h 104"/>
                <a:gd name="T32" fmla="*/ 212 w 228"/>
                <a:gd name="T33" fmla="*/ 9 h 104"/>
                <a:gd name="T34" fmla="*/ 16 w 228"/>
                <a:gd name="T35" fmla="*/ 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8" h="104">
                  <a:moveTo>
                    <a:pt x="212" y="104"/>
                  </a:moveTo>
                  <a:cubicBezTo>
                    <a:pt x="16" y="104"/>
                    <a:pt x="16" y="104"/>
                    <a:pt x="16" y="104"/>
                  </a:cubicBezTo>
                  <a:cubicBezTo>
                    <a:pt x="7" y="104"/>
                    <a:pt x="0" y="96"/>
                    <a:pt x="0" y="88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20" y="0"/>
                    <a:pt x="228" y="7"/>
                    <a:pt x="228" y="16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96"/>
                    <a:pt x="220" y="104"/>
                    <a:pt x="212" y="104"/>
                  </a:cubicBezTo>
                  <a:close/>
                  <a:moveTo>
                    <a:pt x="16" y="9"/>
                  </a:moveTo>
                  <a:cubicBezTo>
                    <a:pt x="12" y="9"/>
                    <a:pt x="9" y="12"/>
                    <a:pt x="9" y="16"/>
                  </a:cubicBezTo>
                  <a:cubicBezTo>
                    <a:pt x="9" y="88"/>
                    <a:pt x="9" y="88"/>
                    <a:pt x="9" y="88"/>
                  </a:cubicBezTo>
                  <a:cubicBezTo>
                    <a:pt x="9" y="91"/>
                    <a:pt x="12" y="94"/>
                    <a:pt x="16" y="94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5" y="94"/>
                    <a:pt x="218" y="91"/>
                    <a:pt x="218" y="88"/>
                  </a:cubicBezTo>
                  <a:cubicBezTo>
                    <a:pt x="218" y="16"/>
                    <a:pt x="218" y="16"/>
                    <a:pt x="218" y="16"/>
                  </a:cubicBezTo>
                  <a:cubicBezTo>
                    <a:pt x="218" y="12"/>
                    <a:pt x="215" y="9"/>
                    <a:pt x="212" y="9"/>
                  </a:cubicBezTo>
                  <a:lnTo>
                    <a:pt x="16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105">
              <a:extLst>
                <a:ext uri="{FF2B5EF4-FFF2-40B4-BE49-F238E27FC236}">
                  <a16:creationId xmlns:a16="http://schemas.microsoft.com/office/drawing/2014/main" id="{88D05BD8-D765-450A-AA83-805F319B8D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581"/>
              <a:ext cx="27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106">
              <a:extLst>
                <a:ext uri="{FF2B5EF4-FFF2-40B4-BE49-F238E27FC236}">
                  <a16:creationId xmlns:a16="http://schemas.microsoft.com/office/drawing/2014/main" id="{E37C78A5-533F-4781-9792-63F3E999EF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" y="2581"/>
              <a:ext cx="26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107">
              <a:extLst>
                <a:ext uri="{FF2B5EF4-FFF2-40B4-BE49-F238E27FC236}">
                  <a16:creationId xmlns:a16="http://schemas.microsoft.com/office/drawing/2014/main" id="{C3957EC3-7BF2-462B-B74E-FFD2F6D38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0" y="2581"/>
              <a:ext cx="24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108">
              <a:extLst>
                <a:ext uri="{FF2B5EF4-FFF2-40B4-BE49-F238E27FC236}">
                  <a16:creationId xmlns:a16="http://schemas.microsoft.com/office/drawing/2014/main" id="{42DF5EEA-8E3B-450C-BD77-7A36D365D6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0" y="2581"/>
              <a:ext cx="27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109">
              <a:extLst>
                <a:ext uri="{FF2B5EF4-FFF2-40B4-BE49-F238E27FC236}">
                  <a16:creationId xmlns:a16="http://schemas.microsoft.com/office/drawing/2014/main" id="{B53B17B4-0A89-4844-A57A-FD836A64EA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1" y="2581"/>
              <a:ext cx="26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110">
              <a:extLst>
                <a:ext uri="{FF2B5EF4-FFF2-40B4-BE49-F238E27FC236}">
                  <a16:creationId xmlns:a16="http://schemas.microsoft.com/office/drawing/2014/main" id="{4206069E-67CC-45C7-B56F-B4DEF1981D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4" y="2581"/>
              <a:ext cx="26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111">
              <a:extLst>
                <a:ext uri="{FF2B5EF4-FFF2-40B4-BE49-F238E27FC236}">
                  <a16:creationId xmlns:a16="http://schemas.microsoft.com/office/drawing/2014/main" id="{21E8EBB9-9EE7-45A0-A993-97DB6506A4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5" y="2581"/>
              <a:ext cx="26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112">
              <a:extLst>
                <a:ext uri="{FF2B5EF4-FFF2-40B4-BE49-F238E27FC236}">
                  <a16:creationId xmlns:a16="http://schemas.microsoft.com/office/drawing/2014/main" id="{90CF098E-F1FA-44A0-9AE7-A2E77946C0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7" y="2581"/>
              <a:ext cx="24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113">
              <a:extLst>
                <a:ext uri="{FF2B5EF4-FFF2-40B4-BE49-F238E27FC236}">
                  <a16:creationId xmlns:a16="http://schemas.microsoft.com/office/drawing/2014/main" id="{B4520C3B-CB76-45B6-92C3-00D773943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8" y="2581"/>
              <a:ext cx="26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14">
              <a:extLst>
                <a:ext uri="{FF2B5EF4-FFF2-40B4-BE49-F238E27FC236}">
                  <a16:creationId xmlns:a16="http://schemas.microsoft.com/office/drawing/2014/main" id="{7D673B8F-0094-4D13-9F82-CB60262F2B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9" y="2581"/>
              <a:ext cx="26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15">
              <a:extLst>
                <a:ext uri="{FF2B5EF4-FFF2-40B4-BE49-F238E27FC236}">
                  <a16:creationId xmlns:a16="http://schemas.microsoft.com/office/drawing/2014/main" id="{EE2E9270-6EA4-4586-851D-69C55ADF1A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06" y="2629"/>
              <a:ext cx="27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16">
              <a:extLst>
                <a:ext uri="{FF2B5EF4-FFF2-40B4-BE49-F238E27FC236}">
                  <a16:creationId xmlns:a16="http://schemas.microsoft.com/office/drawing/2014/main" id="{C3582F26-8FAF-49AF-A109-1C05F39A7F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7" y="2629"/>
              <a:ext cx="26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17">
              <a:extLst>
                <a:ext uri="{FF2B5EF4-FFF2-40B4-BE49-F238E27FC236}">
                  <a16:creationId xmlns:a16="http://schemas.microsoft.com/office/drawing/2014/main" id="{C05F6D42-B32D-4650-82AB-168D98A421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0" y="2629"/>
              <a:ext cx="24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Rectangle 118">
              <a:extLst>
                <a:ext uri="{FF2B5EF4-FFF2-40B4-BE49-F238E27FC236}">
                  <a16:creationId xmlns:a16="http://schemas.microsoft.com/office/drawing/2014/main" id="{8693AE0A-218B-4637-BCEC-4490E9CA37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30" y="2629"/>
              <a:ext cx="27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19">
              <a:extLst>
                <a:ext uri="{FF2B5EF4-FFF2-40B4-BE49-F238E27FC236}">
                  <a16:creationId xmlns:a16="http://schemas.microsoft.com/office/drawing/2014/main" id="{C243E25E-6D51-41FD-8C43-2A064BEB2B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71" y="2629"/>
              <a:ext cx="26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20">
              <a:extLst>
                <a:ext uri="{FF2B5EF4-FFF2-40B4-BE49-F238E27FC236}">
                  <a16:creationId xmlns:a16="http://schemas.microsoft.com/office/drawing/2014/main" id="{93F06D8C-7B82-443C-A84B-990D438566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4" y="2680"/>
              <a:ext cx="176" cy="2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21">
              <a:extLst>
                <a:ext uri="{FF2B5EF4-FFF2-40B4-BE49-F238E27FC236}">
                  <a16:creationId xmlns:a16="http://schemas.microsoft.com/office/drawing/2014/main" id="{F6B18BCD-A4D7-469F-B667-3D826896B7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4" y="2629"/>
              <a:ext cx="26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22">
              <a:extLst>
                <a:ext uri="{FF2B5EF4-FFF2-40B4-BE49-F238E27FC236}">
                  <a16:creationId xmlns:a16="http://schemas.microsoft.com/office/drawing/2014/main" id="{7A55A190-E5F0-48BF-A9A9-694C3DE8F4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5" y="2629"/>
              <a:ext cx="26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23">
              <a:extLst>
                <a:ext uri="{FF2B5EF4-FFF2-40B4-BE49-F238E27FC236}">
                  <a16:creationId xmlns:a16="http://schemas.microsoft.com/office/drawing/2014/main" id="{D44E4D42-4C46-43FF-A408-13C00059D1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97" y="2629"/>
              <a:ext cx="24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24">
              <a:extLst>
                <a:ext uri="{FF2B5EF4-FFF2-40B4-BE49-F238E27FC236}">
                  <a16:creationId xmlns:a16="http://schemas.microsoft.com/office/drawing/2014/main" id="{BC903D63-F8F1-439F-B5DC-2AC8A5E75D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8" y="2629"/>
              <a:ext cx="26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25">
              <a:extLst>
                <a:ext uri="{FF2B5EF4-FFF2-40B4-BE49-F238E27FC236}">
                  <a16:creationId xmlns:a16="http://schemas.microsoft.com/office/drawing/2014/main" id="{5E43BF64-1241-4E12-8A0C-483371E1D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9" y="2629"/>
              <a:ext cx="26" cy="2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Freeform 126">
              <a:extLst>
                <a:ext uri="{FF2B5EF4-FFF2-40B4-BE49-F238E27FC236}">
                  <a16:creationId xmlns:a16="http://schemas.microsoft.com/office/drawing/2014/main" id="{84E0DD06-716F-47AC-B68C-D833E69A47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96" y="2668"/>
              <a:ext cx="148" cy="215"/>
            </a:xfrm>
            <a:custGeom>
              <a:avLst/>
              <a:gdLst>
                <a:gd name="T0" fmla="*/ 31 w 62"/>
                <a:gd name="T1" fmla="*/ 90 h 90"/>
                <a:gd name="T2" fmla="*/ 0 w 62"/>
                <a:gd name="T3" fmla="*/ 58 h 90"/>
                <a:gd name="T4" fmla="*/ 0 w 62"/>
                <a:gd name="T5" fmla="*/ 32 h 90"/>
                <a:gd name="T6" fmla="*/ 31 w 62"/>
                <a:gd name="T7" fmla="*/ 0 h 90"/>
                <a:gd name="T8" fmla="*/ 62 w 62"/>
                <a:gd name="T9" fmla="*/ 32 h 90"/>
                <a:gd name="T10" fmla="*/ 62 w 62"/>
                <a:gd name="T11" fmla="*/ 58 h 90"/>
                <a:gd name="T12" fmla="*/ 31 w 62"/>
                <a:gd name="T13" fmla="*/ 90 h 90"/>
                <a:gd name="T14" fmla="*/ 31 w 62"/>
                <a:gd name="T15" fmla="*/ 8 h 90"/>
                <a:gd name="T16" fmla="*/ 8 w 62"/>
                <a:gd name="T17" fmla="*/ 32 h 90"/>
                <a:gd name="T18" fmla="*/ 8 w 62"/>
                <a:gd name="T19" fmla="*/ 58 h 90"/>
                <a:gd name="T20" fmla="*/ 31 w 62"/>
                <a:gd name="T21" fmla="*/ 81 h 90"/>
                <a:gd name="T22" fmla="*/ 54 w 62"/>
                <a:gd name="T23" fmla="*/ 58 h 90"/>
                <a:gd name="T24" fmla="*/ 54 w 62"/>
                <a:gd name="T25" fmla="*/ 32 h 90"/>
                <a:gd name="T26" fmla="*/ 31 w 62"/>
                <a:gd name="T27" fmla="*/ 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2" h="90">
                  <a:moveTo>
                    <a:pt x="31" y="90"/>
                  </a:moveTo>
                  <a:cubicBezTo>
                    <a:pt x="14" y="90"/>
                    <a:pt x="0" y="75"/>
                    <a:pt x="0" y="58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8" y="0"/>
                    <a:pt x="62" y="14"/>
                    <a:pt x="62" y="32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2" y="75"/>
                    <a:pt x="48" y="90"/>
                    <a:pt x="31" y="90"/>
                  </a:cubicBezTo>
                  <a:close/>
                  <a:moveTo>
                    <a:pt x="31" y="8"/>
                  </a:moveTo>
                  <a:cubicBezTo>
                    <a:pt x="18" y="8"/>
                    <a:pt x="8" y="19"/>
                    <a:pt x="8" y="32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71"/>
                    <a:pt x="18" y="81"/>
                    <a:pt x="31" y="81"/>
                  </a:cubicBezTo>
                  <a:cubicBezTo>
                    <a:pt x="44" y="81"/>
                    <a:pt x="54" y="71"/>
                    <a:pt x="54" y="58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4" y="19"/>
                    <a:pt x="44" y="8"/>
                    <a:pt x="3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27">
              <a:extLst>
                <a:ext uri="{FF2B5EF4-FFF2-40B4-BE49-F238E27FC236}">
                  <a16:creationId xmlns:a16="http://schemas.microsoft.com/office/drawing/2014/main" id="{AC175B35-B20D-4BF7-A81A-81B8A31F64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08" y="2744"/>
              <a:ext cx="124" cy="2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Freeform 128">
              <a:extLst>
                <a:ext uri="{FF2B5EF4-FFF2-40B4-BE49-F238E27FC236}">
                  <a16:creationId xmlns:a16="http://schemas.microsoft.com/office/drawing/2014/main" id="{F811CD09-C93A-4019-9E70-AF31782F30E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3" y="2725"/>
              <a:ext cx="31" cy="65"/>
            </a:xfrm>
            <a:custGeom>
              <a:avLst/>
              <a:gdLst>
                <a:gd name="T0" fmla="*/ 13 w 13"/>
                <a:gd name="T1" fmla="*/ 21 h 27"/>
                <a:gd name="T2" fmla="*/ 6 w 13"/>
                <a:gd name="T3" fmla="*/ 27 h 27"/>
                <a:gd name="T4" fmla="*/ 6 w 13"/>
                <a:gd name="T5" fmla="*/ 27 h 27"/>
                <a:gd name="T6" fmla="*/ 0 w 13"/>
                <a:gd name="T7" fmla="*/ 21 h 27"/>
                <a:gd name="T8" fmla="*/ 0 w 13"/>
                <a:gd name="T9" fmla="*/ 6 h 27"/>
                <a:gd name="T10" fmla="*/ 6 w 13"/>
                <a:gd name="T11" fmla="*/ 0 h 27"/>
                <a:gd name="T12" fmla="*/ 6 w 13"/>
                <a:gd name="T13" fmla="*/ 0 h 27"/>
                <a:gd name="T14" fmla="*/ 13 w 13"/>
                <a:gd name="T15" fmla="*/ 6 h 27"/>
                <a:gd name="T16" fmla="*/ 13 w 13"/>
                <a:gd name="T17" fmla="*/ 2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7">
                  <a:moveTo>
                    <a:pt x="13" y="21"/>
                  </a:moveTo>
                  <a:cubicBezTo>
                    <a:pt x="13" y="24"/>
                    <a:pt x="10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3" y="27"/>
                    <a:pt x="0" y="24"/>
                    <a:pt x="0" y="2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10" y="0"/>
                    <a:pt x="13" y="3"/>
                    <a:pt x="13" y="6"/>
                  </a:cubicBezTo>
                  <a:lnTo>
                    <a:pt x="1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78706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666750" y="596384"/>
            <a:ext cx="1085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/>
              <a:t>Financial</a:t>
            </a:r>
            <a:r>
              <a:rPr lang="en-US" altLang="ko-KR" sz="3200" dirty="0"/>
              <a:t> Highlights</a:t>
            </a:r>
            <a:endParaRPr lang="ko-KR" altLang="en-US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1051213" y="1203086"/>
            <a:ext cx="1015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6D1A2116-F71F-4963-9A26-74F6853A56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2257376"/>
              </p:ext>
            </p:extLst>
          </p:nvPr>
        </p:nvGraphicFramePr>
        <p:xfrm>
          <a:off x="872822" y="2152650"/>
          <a:ext cx="4670728" cy="16574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EE4B2947-F072-4C95-90A4-F0875A3238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5785628"/>
              </p:ext>
            </p:extLst>
          </p:nvPr>
        </p:nvGraphicFramePr>
        <p:xfrm>
          <a:off x="872822" y="4196735"/>
          <a:ext cx="4515933" cy="16574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73EC093-4941-475D-B823-86400AA04CFC}"/>
              </a:ext>
            </a:extLst>
          </p:cNvPr>
          <p:cNvSpPr txBox="1"/>
          <p:nvPr/>
        </p:nvSpPr>
        <p:spPr>
          <a:xfrm>
            <a:off x="3884929" y="2756999"/>
            <a:ext cx="1895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3"/>
                </a:solidFill>
              </a:rPr>
              <a:t>$520,300</a:t>
            </a:r>
            <a:endParaRPr lang="ko-KR" altLang="en-US" sz="2000" dirty="0">
              <a:solidFill>
                <a:schemeClr val="accent3"/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95143145-9780-49E5-B041-0AC50D736335}"/>
              </a:ext>
            </a:extLst>
          </p:cNvPr>
          <p:cNvSpPr/>
          <p:nvPr/>
        </p:nvSpPr>
        <p:spPr>
          <a:xfrm>
            <a:off x="5990142" y="2825350"/>
            <a:ext cx="716919" cy="71691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E051709-2D69-46CB-8D07-C80BE2AD4D84}"/>
              </a:ext>
            </a:extLst>
          </p:cNvPr>
          <p:cNvGrpSpPr/>
          <p:nvPr/>
        </p:nvGrpSpPr>
        <p:grpSpPr>
          <a:xfrm>
            <a:off x="6169342" y="2999620"/>
            <a:ext cx="358518" cy="322428"/>
            <a:chOff x="6653213" y="2351088"/>
            <a:chExt cx="962024" cy="865187"/>
          </a:xfrm>
          <a:solidFill>
            <a:schemeClr val="bg1"/>
          </a:solidFill>
        </p:grpSpPr>
        <p:sp>
          <p:nvSpPr>
            <p:cNvPr id="13" name="Freeform 258">
              <a:extLst>
                <a:ext uri="{FF2B5EF4-FFF2-40B4-BE49-F238E27FC236}">
                  <a16:creationId xmlns:a16="http://schemas.microsoft.com/office/drawing/2014/main" id="{19D8122B-6F46-4A41-B4EF-C261E3B6C5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5775" y="2935288"/>
              <a:ext cx="133350" cy="144463"/>
            </a:xfrm>
            <a:custGeom>
              <a:avLst/>
              <a:gdLst>
                <a:gd name="T0" fmla="*/ 105 w 120"/>
                <a:gd name="T1" fmla="*/ 131 h 131"/>
                <a:gd name="T2" fmla="*/ 17 w 120"/>
                <a:gd name="T3" fmla="*/ 131 h 131"/>
                <a:gd name="T4" fmla="*/ 3 w 120"/>
                <a:gd name="T5" fmla="*/ 117 h 131"/>
                <a:gd name="T6" fmla="*/ 17 w 120"/>
                <a:gd name="T7" fmla="*/ 103 h 131"/>
                <a:gd name="T8" fmla="*/ 91 w 120"/>
                <a:gd name="T9" fmla="*/ 103 h 131"/>
                <a:gd name="T10" fmla="*/ 91 w 120"/>
                <a:gd name="T11" fmla="*/ 78 h 131"/>
                <a:gd name="T12" fmla="*/ 14 w 120"/>
                <a:gd name="T13" fmla="*/ 78 h 131"/>
                <a:gd name="T14" fmla="*/ 0 w 120"/>
                <a:gd name="T15" fmla="*/ 64 h 131"/>
                <a:gd name="T16" fmla="*/ 0 w 120"/>
                <a:gd name="T17" fmla="*/ 14 h 131"/>
                <a:gd name="T18" fmla="*/ 14 w 120"/>
                <a:gd name="T19" fmla="*/ 0 h 131"/>
                <a:gd name="T20" fmla="*/ 106 w 120"/>
                <a:gd name="T21" fmla="*/ 0 h 131"/>
                <a:gd name="T22" fmla="*/ 120 w 120"/>
                <a:gd name="T23" fmla="*/ 14 h 131"/>
                <a:gd name="T24" fmla="*/ 106 w 120"/>
                <a:gd name="T25" fmla="*/ 28 h 131"/>
                <a:gd name="T26" fmla="*/ 28 w 120"/>
                <a:gd name="T27" fmla="*/ 28 h 131"/>
                <a:gd name="T28" fmla="*/ 28 w 120"/>
                <a:gd name="T29" fmla="*/ 50 h 131"/>
                <a:gd name="T30" fmla="*/ 105 w 120"/>
                <a:gd name="T31" fmla="*/ 50 h 131"/>
                <a:gd name="T32" fmla="*/ 119 w 120"/>
                <a:gd name="T33" fmla="*/ 64 h 131"/>
                <a:gd name="T34" fmla="*/ 119 w 120"/>
                <a:gd name="T35" fmla="*/ 117 h 131"/>
                <a:gd name="T36" fmla="*/ 105 w 120"/>
                <a:gd name="T3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0" h="131">
                  <a:moveTo>
                    <a:pt x="105" y="131"/>
                  </a:moveTo>
                  <a:cubicBezTo>
                    <a:pt x="17" y="131"/>
                    <a:pt x="17" y="131"/>
                    <a:pt x="17" y="131"/>
                  </a:cubicBezTo>
                  <a:cubicBezTo>
                    <a:pt x="9" y="131"/>
                    <a:pt x="3" y="125"/>
                    <a:pt x="3" y="117"/>
                  </a:cubicBezTo>
                  <a:cubicBezTo>
                    <a:pt x="3" y="109"/>
                    <a:pt x="9" y="103"/>
                    <a:pt x="17" y="103"/>
                  </a:cubicBezTo>
                  <a:cubicBezTo>
                    <a:pt x="91" y="103"/>
                    <a:pt x="91" y="103"/>
                    <a:pt x="91" y="103"/>
                  </a:cubicBezTo>
                  <a:cubicBezTo>
                    <a:pt x="91" y="78"/>
                    <a:pt x="91" y="78"/>
                    <a:pt x="91" y="78"/>
                  </a:cubicBezTo>
                  <a:cubicBezTo>
                    <a:pt x="14" y="78"/>
                    <a:pt x="14" y="78"/>
                    <a:pt x="14" y="78"/>
                  </a:cubicBezTo>
                  <a:cubicBezTo>
                    <a:pt x="7" y="78"/>
                    <a:pt x="0" y="72"/>
                    <a:pt x="0" y="6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114" y="0"/>
                    <a:pt x="120" y="6"/>
                    <a:pt x="120" y="14"/>
                  </a:cubicBezTo>
                  <a:cubicBezTo>
                    <a:pt x="120" y="22"/>
                    <a:pt x="114" y="28"/>
                    <a:pt x="106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13" y="50"/>
                    <a:pt x="119" y="57"/>
                    <a:pt x="119" y="64"/>
                  </a:cubicBezTo>
                  <a:cubicBezTo>
                    <a:pt x="119" y="117"/>
                    <a:pt x="119" y="117"/>
                    <a:pt x="119" y="117"/>
                  </a:cubicBezTo>
                  <a:cubicBezTo>
                    <a:pt x="119" y="125"/>
                    <a:pt x="113" y="131"/>
                    <a:pt x="105" y="1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259">
              <a:extLst>
                <a:ext uri="{FF2B5EF4-FFF2-40B4-BE49-F238E27FC236}">
                  <a16:creationId xmlns:a16="http://schemas.microsoft.com/office/drawing/2014/main" id="{B2AAF31B-40DF-4D45-A691-3ED51EAEE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4988" y="2901950"/>
              <a:ext cx="31750" cy="63500"/>
            </a:xfrm>
            <a:custGeom>
              <a:avLst/>
              <a:gdLst>
                <a:gd name="T0" fmla="*/ 14 w 28"/>
                <a:gd name="T1" fmla="*/ 56 h 56"/>
                <a:gd name="T2" fmla="*/ 0 w 28"/>
                <a:gd name="T3" fmla="*/ 42 h 56"/>
                <a:gd name="T4" fmla="*/ 0 w 28"/>
                <a:gd name="T5" fmla="*/ 14 h 56"/>
                <a:gd name="T6" fmla="*/ 14 w 28"/>
                <a:gd name="T7" fmla="*/ 0 h 56"/>
                <a:gd name="T8" fmla="*/ 28 w 28"/>
                <a:gd name="T9" fmla="*/ 14 h 56"/>
                <a:gd name="T10" fmla="*/ 28 w 28"/>
                <a:gd name="T11" fmla="*/ 42 h 56"/>
                <a:gd name="T12" fmla="*/ 14 w 28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14" y="56"/>
                  </a:moveTo>
                  <a:cubicBezTo>
                    <a:pt x="6" y="56"/>
                    <a:pt x="0" y="50"/>
                    <a:pt x="0" y="4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22" y="0"/>
                    <a:pt x="28" y="7"/>
                    <a:pt x="28" y="14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50"/>
                    <a:pt x="22" y="56"/>
                    <a:pt x="1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260">
              <a:extLst>
                <a:ext uri="{FF2B5EF4-FFF2-40B4-BE49-F238E27FC236}">
                  <a16:creationId xmlns:a16="http://schemas.microsoft.com/office/drawing/2014/main" id="{6A8C822C-54B0-4135-A95D-8506CD884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4988" y="3052763"/>
              <a:ext cx="31750" cy="61913"/>
            </a:xfrm>
            <a:custGeom>
              <a:avLst/>
              <a:gdLst>
                <a:gd name="T0" fmla="*/ 14 w 28"/>
                <a:gd name="T1" fmla="*/ 56 h 56"/>
                <a:gd name="T2" fmla="*/ 0 w 28"/>
                <a:gd name="T3" fmla="*/ 42 h 56"/>
                <a:gd name="T4" fmla="*/ 0 w 28"/>
                <a:gd name="T5" fmla="*/ 14 h 56"/>
                <a:gd name="T6" fmla="*/ 14 w 28"/>
                <a:gd name="T7" fmla="*/ 0 h 56"/>
                <a:gd name="T8" fmla="*/ 28 w 28"/>
                <a:gd name="T9" fmla="*/ 14 h 56"/>
                <a:gd name="T10" fmla="*/ 28 w 28"/>
                <a:gd name="T11" fmla="*/ 42 h 56"/>
                <a:gd name="T12" fmla="*/ 14 w 28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14" y="56"/>
                  </a:moveTo>
                  <a:cubicBezTo>
                    <a:pt x="6" y="56"/>
                    <a:pt x="0" y="50"/>
                    <a:pt x="0" y="4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22" y="0"/>
                    <a:pt x="28" y="7"/>
                    <a:pt x="28" y="14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50"/>
                    <a:pt x="22" y="56"/>
                    <a:pt x="1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261">
              <a:extLst>
                <a:ext uri="{FF2B5EF4-FFF2-40B4-BE49-F238E27FC236}">
                  <a16:creationId xmlns:a16="http://schemas.microsoft.com/office/drawing/2014/main" id="{1F9DC867-FC49-4B7A-8A42-1D7DF5E17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4188" y="2779713"/>
              <a:ext cx="82550" cy="30163"/>
            </a:xfrm>
            <a:custGeom>
              <a:avLst/>
              <a:gdLst>
                <a:gd name="T0" fmla="*/ 61 w 75"/>
                <a:gd name="T1" fmla="*/ 28 h 28"/>
                <a:gd name="T2" fmla="*/ 14 w 75"/>
                <a:gd name="T3" fmla="*/ 28 h 28"/>
                <a:gd name="T4" fmla="*/ 0 w 75"/>
                <a:gd name="T5" fmla="*/ 14 h 28"/>
                <a:gd name="T6" fmla="*/ 14 w 75"/>
                <a:gd name="T7" fmla="*/ 0 h 28"/>
                <a:gd name="T8" fmla="*/ 61 w 75"/>
                <a:gd name="T9" fmla="*/ 0 h 28"/>
                <a:gd name="T10" fmla="*/ 75 w 75"/>
                <a:gd name="T11" fmla="*/ 14 h 28"/>
                <a:gd name="T12" fmla="*/ 61 w 75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28">
                  <a:moveTo>
                    <a:pt x="61" y="28"/>
                  </a:moveTo>
                  <a:cubicBezTo>
                    <a:pt x="14" y="28"/>
                    <a:pt x="14" y="28"/>
                    <a:pt x="14" y="28"/>
                  </a:cubicBezTo>
                  <a:cubicBezTo>
                    <a:pt x="6" y="28"/>
                    <a:pt x="0" y="22"/>
                    <a:pt x="0" y="14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9" y="0"/>
                    <a:pt x="75" y="7"/>
                    <a:pt x="75" y="14"/>
                  </a:cubicBezTo>
                  <a:cubicBezTo>
                    <a:pt x="75" y="22"/>
                    <a:pt x="69" y="28"/>
                    <a:pt x="6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262">
              <a:extLst>
                <a:ext uri="{FF2B5EF4-FFF2-40B4-BE49-F238E27FC236}">
                  <a16:creationId xmlns:a16="http://schemas.microsoft.com/office/drawing/2014/main" id="{FBF6B36F-CC4C-4CE0-A83F-2AC5FEBE48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3213" y="2717800"/>
              <a:ext cx="496887" cy="498475"/>
            </a:xfrm>
            <a:custGeom>
              <a:avLst/>
              <a:gdLst>
                <a:gd name="T0" fmla="*/ 223 w 447"/>
                <a:gd name="T1" fmla="*/ 449 h 449"/>
                <a:gd name="T2" fmla="*/ 67 w 447"/>
                <a:gd name="T3" fmla="*/ 409 h 449"/>
                <a:gd name="T4" fmla="*/ 0 w 447"/>
                <a:gd name="T5" fmla="*/ 273 h 449"/>
                <a:gd name="T6" fmla="*/ 150 w 447"/>
                <a:gd name="T7" fmla="*/ 62 h 449"/>
                <a:gd name="T8" fmla="*/ 112 w 447"/>
                <a:gd name="T9" fmla="*/ 24 h 449"/>
                <a:gd name="T10" fmla="*/ 109 w 447"/>
                <a:gd name="T11" fmla="*/ 9 h 449"/>
                <a:gd name="T12" fmla="*/ 121 w 447"/>
                <a:gd name="T13" fmla="*/ 0 h 449"/>
                <a:gd name="T14" fmla="*/ 198 w 447"/>
                <a:gd name="T15" fmla="*/ 0 h 449"/>
                <a:gd name="T16" fmla="*/ 212 w 447"/>
                <a:gd name="T17" fmla="*/ 14 h 449"/>
                <a:gd name="T18" fmla="*/ 198 w 447"/>
                <a:gd name="T19" fmla="*/ 28 h 449"/>
                <a:gd name="T20" fmla="*/ 155 w 447"/>
                <a:gd name="T21" fmla="*/ 28 h 449"/>
                <a:gd name="T22" fmla="*/ 187 w 447"/>
                <a:gd name="T23" fmla="*/ 59 h 449"/>
                <a:gd name="T24" fmla="*/ 190 w 447"/>
                <a:gd name="T25" fmla="*/ 73 h 449"/>
                <a:gd name="T26" fmla="*/ 180 w 447"/>
                <a:gd name="T27" fmla="*/ 83 h 449"/>
                <a:gd name="T28" fmla="*/ 28 w 447"/>
                <a:gd name="T29" fmla="*/ 273 h 449"/>
                <a:gd name="T30" fmla="*/ 223 w 447"/>
                <a:gd name="T31" fmla="*/ 421 h 449"/>
                <a:gd name="T32" fmla="*/ 419 w 447"/>
                <a:gd name="T33" fmla="*/ 273 h 449"/>
                <a:gd name="T34" fmla="*/ 371 w 447"/>
                <a:gd name="T35" fmla="*/ 145 h 449"/>
                <a:gd name="T36" fmla="*/ 372 w 447"/>
                <a:gd name="T37" fmla="*/ 125 h 449"/>
                <a:gd name="T38" fmla="*/ 392 w 447"/>
                <a:gd name="T39" fmla="*/ 127 h 449"/>
                <a:gd name="T40" fmla="*/ 447 w 447"/>
                <a:gd name="T41" fmla="*/ 273 h 449"/>
                <a:gd name="T42" fmla="*/ 379 w 447"/>
                <a:gd name="T43" fmla="*/ 409 h 449"/>
                <a:gd name="T44" fmla="*/ 223 w 447"/>
                <a:gd name="T45" fmla="*/ 449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7" h="449">
                  <a:moveTo>
                    <a:pt x="223" y="449"/>
                  </a:moveTo>
                  <a:cubicBezTo>
                    <a:pt x="160" y="449"/>
                    <a:pt x="106" y="435"/>
                    <a:pt x="67" y="409"/>
                  </a:cubicBezTo>
                  <a:cubicBezTo>
                    <a:pt x="23" y="379"/>
                    <a:pt x="0" y="332"/>
                    <a:pt x="0" y="273"/>
                  </a:cubicBezTo>
                  <a:cubicBezTo>
                    <a:pt x="0" y="177"/>
                    <a:pt x="61" y="93"/>
                    <a:pt x="150" y="62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08" y="20"/>
                    <a:pt x="106" y="14"/>
                    <a:pt x="109" y="9"/>
                  </a:cubicBezTo>
                  <a:cubicBezTo>
                    <a:pt x="111" y="4"/>
                    <a:pt x="116" y="0"/>
                    <a:pt x="121" y="0"/>
                  </a:cubicBezTo>
                  <a:cubicBezTo>
                    <a:pt x="198" y="0"/>
                    <a:pt x="198" y="0"/>
                    <a:pt x="198" y="0"/>
                  </a:cubicBezTo>
                  <a:cubicBezTo>
                    <a:pt x="206" y="0"/>
                    <a:pt x="212" y="6"/>
                    <a:pt x="212" y="14"/>
                  </a:cubicBezTo>
                  <a:cubicBezTo>
                    <a:pt x="212" y="22"/>
                    <a:pt x="206" y="28"/>
                    <a:pt x="198" y="28"/>
                  </a:cubicBezTo>
                  <a:cubicBezTo>
                    <a:pt x="155" y="28"/>
                    <a:pt x="155" y="28"/>
                    <a:pt x="155" y="28"/>
                  </a:cubicBezTo>
                  <a:cubicBezTo>
                    <a:pt x="187" y="59"/>
                    <a:pt x="187" y="59"/>
                    <a:pt x="187" y="59"/>
                  </a:cubicBezTo>
                  <a:cubicBezTo>
                    <a:pt x="190" y="63"/>
                    <a:pt x="191" y="68"/>
                    <a:pt x="190" y="73"/>
                  </a:cubicBezTo>
                  <a:cubicBezTo>
                    <a:pt x="189" y="78"/>
                    <a:pt x="185" y="82"/>
                    <a:pt x="180" y="83"/>
                  </a:cubicBezTo>
                  <a:cubicBezTo>
                    <a:pt x="90" y="103"/>
                    <a:pt x="28" y="182"/>
                    <a:pt x="28" y="273"/>
                  </a:cubicBezTo>
                  <a:cubicBezTo>
                    <a:pt x="28" y="402"/>
                    <a:pt x="150" y="421"/>
                    <a:pt x="223" y="421"/>
                  </a:cubicBezTo>
                  <a:cubicBezTo>
                    <a:pt x="296" y="421"/>
                    <a:pt x="419" y="402"/>
                    <a:pt x="419" y="273"/>
                  </a:cubicBezTo>
                  <a:cubicBezTo>
                    <a:pt x="419" y="226"/>
                    <a:pt x="402" y="181"/>
                    <a:pt x="371" y="145"/>
                  </a:cubicBezTo>
                  <a:cubicBezTo>
                    <a:pt x="366" y="139"/>
                    <a:pt x="366" y="130"/>
                    <a:pt x="372" y="125"/>
                  </a:cubicBezTo>
                  <a:cubicBezTo>
                    <a:pt x="378" y="120"/>
                    <a:pt x="387" y="121"/>
                    <a:pt x="392" y="127"/>
                  </a:cubicBezTo>
                  <a:cubicBezTo>
                    <a:pt x="427" y="167"/>
                    <a:pt x="447" y="219"/>
                    <a:pt x="447" y="273"/>
                  </a:cubicBezTo>
                  <a:cubicBezTo>
                    <a:pt x="447" y="332"/>
                    <a:pt x="424" y="379"/>
                    <a:pt x="379" y="409"/>
                  </a:cubicBezTo>
                  <a:cubicBezTo>
                    <a:pt x="341" y="435"/>
                    <a:pt x="287" y="449"/>
                    <a:pt x="223" y="4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263">
              <a:extLst>
                <a:ext uri="{FF2B5EF4-FFF2-40B4-BE49-F238E27FC236}">
                  <a16:creationId xmlns:a16="http://schemas.microsoft.com/office/drawing/2014/main" id="{C732AE7D-EBF7-43B1-B306-B5BFB6CEB7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0913" y="2935288"/>
              <a:ext cx="133350" cy="144463"/>
            </a:xfrm>
            <a:custGeom>
              <a:avLst/>
              <a:gdLst>
                <a:gd name="T0" fmla="*/ 105 w 120"/>
                <a:gd name="T1" fmla="*/ 131 h 131"/>
                <a:gd name="T2" fmla="*/ 17 w 120"/>
                <a:gd name="T3" fmla="*/ 131 h 131"/>
                <a:gd name="T4" fmla="*/ 3 w 120"/>
                <a:gd name="T5" fmla="*/ 117 h 131"/>
                <a:gd name="T6" fmla="*/ 17 w 120"/>
                <a:gd name="T7" fmla="*/ 103 h 131"/>
                <a:gd name="T8" fmla="*/ 91 w 120"/>
                <a:gd name="T9" fmla="*/ 103 h 131"/>
                <a:gd name="T10" fmla="*/ 91 w 120"/>
                <a:gd name="T11" fmla="*/ 78 h 131"/>
                <a:gd name="T12" fmla="*/ 14 w 120"/>
                <a:gd name="T13" fmla="*/ 78 h 131"/>
                <a:gd name="T14" fmla="*/ 0 w 120"/>
                <a:gd name="T15" fmla="*/ 64 h 131"/>
                <a:gd name="T16" fmla="*/ 0 w 120"/>
                <a:gd name="T17" fmla="*/ 14 h 131"/>
                <a:gd name="T18" fmla="*/ 14 w 120"/>
                <a:gd name="T19" fmla="*/ 0 h 131"/>
                <a:gd name="T20" fmla="*/ 106 w 120"/>
                <a:gd name="T21" fmla="*/ 0 h 131"/>
                <a:gd name="T22" fmla="*/ 120 w 120"/>
                <a:gd name="T23" fmla="*/ 14 h 131"/>
                <a:gd name="T24" fmla="*/ 106 w 120"/>
                <a:gd name="T25" fmla="*/ 28 h 131"/>
                <a:gd name="T26" fmla="*/ 28 w 120"/>
                <a:gd name="T27" fmla="*/ 28 h 131"/>
                <a:gd name="T28" fmla="*/ 28 w 120"/>
                <a:gd name="T29" fmla="*/ 50 h 131"/>
                <a:gd name="T30" fmla="*/ 105 w 120"/>
                <a:gd name="T31" fmla="*/ 50 h 131"/>
                <a:gd name="T32" fmla="*/ 119 w 120"/>
                <a:gd name="T33" fmla="*/ 64 h 131"/>
                <a:gd name="T34" fmla="*/ 119 w 120"/>
                <a:gd name="T35" fmla="*/ 117 h 131"/>
                <a:gd name="T36" fmla="*/ 105 w 120"/>
                <a:gd name="T3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0" h="131">
                  <a:moveTo>
                    <a:pt x="105" y="131"/>
                  </a:moveTo>
                  <a:cubicBezTo>
                    <a:pt x="17" y="131"/>
                    <a:pt x="17" y="131"/>
                    <a:pt x="17" y="131"/>
                  </a:cubicBezTo>
                  <a:cubicBezTo>
                    <a:pt x="9" y="131"/>
                    <a:pt x="3" y="125"/>
                    <a:pt x="3" y="117"/>
                  </a:cubicBezTo>
                  <a:cubicBezTo>
                    <a:pt x="3" y="109"/>
                    <a:pt x="9" y="103"/>
                    <a:pt x="17" y="103"/>
                  </a:cubicBezTo>
                  <a:cubicBezTo>
                    <a:pt x="91" y="103"/>
                    <a:pt x="91" y="103"/>
                    <a:pt x="91" y="103"/>
                  </a:cubicBezTo>
                  <a:cubicBezTo>
                    <a:pt x="91" y="78"/>
                    <a:pt x="91" y="78"/>
                    <a:pt x="91" y="78"/>
                  </a:cubicBezTo>
                  <a:cubicBezTo>
                    <a:pt x="14" y="78"/>
                    <a:pt x="14" y="78"/>
                    <a:pt x="14" y="78"/>
                  </a:cubicBezTo>
                  <a:cubicBezTo>
                    <a:pt x="6" y="78"/>
                    <a:pt x="0" y="72"/>
                    <a:pt x="0" y="6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113" y="0"/>
                    <a:pt x="120" y="6"/>
                    <a:pt x="120" y="14"/>
                  </a:cubicBezTo>
                  <a:cubicBezTo>
                    <a:pt x="120" y="22"/>
                    <a:pt x="113" y="28"/>
                    <a:pt x="106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12" y="50"/>
                    <a:pt x="119" y="57"/>
                    <a:pt x="119" y="64"/>
                  </a:cubicBezTo>
                  <a:cubicBezTo>
                    <a:pt x="119" y="117"/>
                    <a:pt x="119" y="117"/>
                    <a:pt x="119" y="117"/>
                  </a:cubicBezTo>
                  <a:cubicBezTo>
                    <a:pt x="119" y="125"/>
                    <a:pt x="112" y="131"/>
                    <a:pt x="105" y="1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264">
              <a:extLst>
                <a:ext uri="{FF2B5EF4-FFF2-40B4-BE49-F238E27FC236}">
                  <a16:creationId xmlns:a16="http://schemas.microsoft.com/office/drawing/2014/main" id="{0F4AF2E9-2560-40A0-A0D7-1BDE23901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0125" y="2901950"/>
              <a:ext cx="31750" cy="63500"/>
            </a:xfrm>
            <a:custGeom>
              <a:avLst/>
              <a:gdLst>
                <a:gd name="T0" fmla="*/ 14 w 28"/>
                <a:gd name="T1" fmla="*/ 56 h 56"/>
                <a:gd name="T2" fmla="*/ 0 w 28"/>
                <a:gd name="T3" fmla="*/ 42 h 56"/>
                <a:gd name="T4" fmla="*/ 0 w 28"/>
                <a:gd name="T5" fmla="*/ 14 h 56"/>
                <a:gd name="T6" fmla="*/ 14 w 28"/>
                <a:gd name="T7" fmla="*/ 0 h 56"/>
                <a:gd name="T8" fmla="*/ 28 w 28"/>
                <a:gd name="T9" fmla="*/ 14 h 56"/>
                <a:gd name="T10" fmla="*/ 28 w 28"/>
                <a:gd name="T11" fmla="*/ 42 h 56"/>
                <a:gd name="T12" fmla="*/ 14 w 28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14" y="56"/>
                  </a:moveTo>
                  <a:cubicBezTo>
                    <a:pt x="6" y="56"/>
                    <a:pt x="0" y="50"/>
                    <a:pt x="0" y="4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22" y="0"/>
                    <a:pt x="28" y="7"/>
                    <a:pt x="28" y="14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50"/>
                    <a:pt x="22" y="56"/>
                    <a:pt x="1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265">
              <a:extLst>
                <a:ext uri="{FF2B5EF4-FFF2-40B4-BE49-F238E27FC236}">
                  <a16:creationId xmlns:a16="http://schemas.microsoft.com/office/drawing/2014/main" id="{2EFD7A55-7912-4445-BB24-935D021D0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0125" y="3052763"/>
              <a:ext cx="31750" cy="61913"/>
            </a:xfrm>
            <a:custGeom>
              <a:avLst/>
              <a:gdLst>
                <a:gd name="T0" fmla="*/ 14 w 28"/>
                <a:gd name="T1" fmla="*/ 56 h 56"/>
                <a:gd name="T2" fmla="*/ 0 w 28"/>
                <a:gd name="T3" fmla="*/ 42 h 56"/>
                <a:gd name="T4" fmla="*/ 0 w 28"/>
                <a:gd name="T5" fmla="*/ 14 h 56"/>
                <a:gd name="T6" fmla="*/ 14 w 28"/>
                <a:gd name="T7" fmla="*/ 0 h 56"/>
                <a:gd name="T8" fmla="*/ 28 w 28"/>
                <a:gd name="T9" fmla="*/ 14 h 56"/>
                <a:gd name="T10" fmla="*/ 28 w 28"/>
                <a:gd name="T11" fmla="*/ 42 h 56"/>
                <a:gd name="T12" fmla="*/ 14 w 28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14" y="56"/>
                  </a:moveTo>
                  <a:cubicBezTo>
                    <a:pt x="6" y="56"/>
                    <a:pt x="0" y="50"/>
                    <a:pt x="0" y="4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22" y="0"/>
                    <a:pt x="28" y="7"/>
                    <a:pt x="28" y="14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50"/>
                    <a:pt x="22" y="56"/>
                    <a:pt x="1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266">
              <a:extLst>
                <a:ext uri="{FF2B5EF4-FFF2-40B4-BE49-F238E27FC236}">
                  <a16:creationId xmlns:a16="http://schemas.microsoft.com/office/drawing/2014/main" id="{72E70AF0-32E9-4EA1-A58F-BEDD85F4D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2663" y="2779713"/>
              <a:ext cx="103187" cy="30163"/>
            </a:xfrm>
            <a:custGeom>
              <a:avLst/>
              <a:gdLst>
                <a:gd name="T0" fmla="*/ 79 w 93"/>
                <a:gd name="T1" fmla="*/ 28 h 28"/>
                <a:gd name="T2" fmla="*/ 14 w 93"/>
                <a:gd name="T3" fmla="*/ 28 h 28"/>
                <a:gd name="T4" fmla="*/ 0 w 93"/>
                <a:gd name="T5" fmla="*/ 14 h 28"/>
                <a:gd name="T6" fmla="*/ 14 w 93"/>
                <a:gd name="T7" fmla="*/ 0 h 28"/>
                <a:gd name="T8" fmla="*/ 79 w 93"/>
                <a:gd name="T9" fmla="*/ 0 h 28"/>
                <a:gd name="T10" fmla="*/ 93 w 93"/>
                <a:gd name="T11" fmla="*/ 14 h 28"/>
                <a:gd name="T12" fmla="*/ 79 w 93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" h="28">
                  <a:moveTo>
                    <a:pt x="79" y="28"/>
                  </a:moveTo>
                  <a:cubicBezTo>
                    <a:pt x="14" y="28"/>
                    <a:pt x="14" y="28"/>
                    <a:pt x="14" y="28"/>
                  </a:cubicBezTo>
                  <a:cubicBezTo>
                    <a:pt x="6" y="28"/>
                    <a:pt x="0" y="22"/>
                    <a:pt x="0" y="14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87" y="0"/>
                    <a:pt x="93" y="7"/>
                    <a:pt x="93" y="14"/>
                  </a:cubicBezTo>
                  <a:cubicBezTo>
                    <a:pt x="93" y="22"/>
                    <a:pt x="87" y="28"/>
                    <a:pt x="79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267">
              <a:extLst>
                <a:ext uri="{FF2B5EF4-FFF2-40B4-BE49-F238E27FC236}">
                  <a16:creationId xmlns:a16="http://schemas.microsoft.com/office/drawing/2014/main" id="{FC76330C-737F-4103-81E9-6AE07ED39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8350" y="2717800"/>
              <a:ext cx="496887" cy="498475"/>
            </a:xfrm>
            <a:custGeom>
              <a:avLst/>
              <a:gdLst>
                <a:gd name="T0" fmla="*/ 223 w 447"/>
                <a:gd name="T1" fmla="*/ 449 h 449"/>
                <a:gd name="T2" fmla="*/ 67 w 447"/>
                <a:gd name="T3" fmla="*/ 409 h 449"/>
                <a:gd name="T4" fmla="*/ 0 w 447"/>
                <a:gd name="T5" fmla="*/ 273 h 449"/>
                <a:gd name="T6" fmla="*/ 49 w 447"/>
                <a:gd name="T7" fmla="*/ 133 h 449"/>
                <a:gd name="T8" fmla="*/ 69 w 447"/>
                <a:gd name="T9" fmla="*/ 131 h 449"/>
                <a:gd name="T10" fmla="*/ 71 w 447"/>
                <a:gd name="T11" fmla="*/ 151 h 449"/>
                <a:gd name="T12" fmla="*/ 28 w 447"/>
                <a:gd name="T13" fmla="*/ 273 h 449"/>
                <a:gd name="T14" fmla="*/ 223 w 447"/>
                <a:gd name="T15" fmla="*/ 421 h 449"/>
                <a:gd name="T16" fmla="*/ 419 w 447"/>
                <a:gd name="T17" fmla="*/ 273 h 449"/>
                <a:gd name="T18" fmla="*/ 267 w 447"/>
                <a:gd name="T19" fmla="*/ 83 h 449"/>
                <a:gd name="T20" fmla="*/ 257 w 447"/>
                <a:gd name="T21" fmla="*/ 73 h 449"/>
                <a:gd name="T22" fmla="*/ 260 w 447"/>
                <a:gd name="T23" fmla="*/ 59 h 449"/>
                <a:gd name="T24" fmla="*/ 291 w 447"/>
                <a:gd name="T25" fmla="*/ 28 h 449"/>
                <a:gd name="T26" fmla="*/ 248 w 447"/>
                <a:gd name="T27" fmla="*/ 28 h 449"/>
                <a:gd name="T28" fmla="*/ 234 w 447"/>
                <a:gd name="T29" fmla="*/ 14 h 449"/>
                <a:gd name="T30" fmla="*/ 248 w 447"/>
                <a:gd name="T31" fmla="*/ 0 h 449"/>
                <a:gd name="T32" fmla="*/ 325 w 447"/>
                <a:gd name="T33" fmla="*/ 0 h 449"/>
                <a:gd name="T34" fmla="*/ 338 w 447"/>
                <a:gd name="T35" fmla="*/ 9 h 449"/>
                <a:gd name="T36" fmla="*/ 335 w 447"/>
                <a:gd name="T37" fmla="*/ 24 h 449"/>
                <a:gd name="T38" fmla="*/ 297 w 447"/>
                <a:gd name="T39" fmla="*/ 62 h 449"/>
                <a:gd name="T40" fmla="*/ 447 w 447"/>
                <a:gd name="T41" fmla="*/ 273 h 449"/>
                <a:gd name="T42" fmla="*/ 379 w 447"/>
                <a:gd name="T43" fmla="*/ 409 h 449"/>
                <a:gd name="T44" fmla="*/ 223 w 447"/>
                <a:gd name="T45" fmla="*/ 449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7" h="449">
                  <a:moveTo>
                    <a:pt x="223" y="449"/>
                  </a:moveTo>
                  <a:cubicBezTo>
                    <a:pt x="159" y="449"/>
                    <a:pt x="105" y="435"/>
                    <a:pt x="67" y="409"/>
                  </a:cubicBezTo>
                  <a:cubicBezTo>
                    <a:pt x="23" y="379"/>
                    <a:pt x="0" y="332"/>
                    <a:pt x="0" y="273"/>
                  </a:cubicBezTo>
                  <a:cubicBezTo>
                    <a:pt x="0" y="222"/>
                    <a:pt x="17" y="173"/>
                    <a:pt x="49" y="133"/>
                  </a:cubicBezTo>
                  <a:cubicBezTo>
                    <a:pt x="54" y="127"/>
                    <a:pt x="63" y="126"/>
                    <a:pt x="69" y="131"/>
                  </a:cubicBezTo>
                  <a:cubicBezTo>
                    <a:pt x="75" y="136"/>
                    <a:pt x="76" y="145"/>
                    <a:pt x="71" y="151"/>
                  </a:cubicBezTo>
                  <a:cubicBezTo>
                    <a:pt x="43" y="186"/>
                    <a:pt x="28" y="228"/>
                    <a:pt x="28" y="273"/>
                  </a:cubicBezTo>
                  <a:cubicBezTo>
                    <a:pt x="28" y="402"/>
                    <a:pt x="150" y="421"/>
                    <a:pt x="223" y="421"/>
                  </a:cubicBezTo>
                  <a:cubicBezTo>
                    <a:pt x="296" y="421"/>
                    <a:pt x="419" y="402"/>
                    <a:pt x="419" y="273"/>
                  </a:cubicBezTo>
                  <a:cubicBezTo>
                    <a:pt x="419" y="182"/>
                    <a:pt x="356" y="103"/>
                    <a:pt x="267" y="83"/>
                  </a:cubicBezTo>
                  <a:cubicBezTo>
                    <a:pt x="262" y="82"/>
                    <a:pt x="258" y="78"/>
                    <a:pt x="257" y="73"/>
                  </a:cubicBezTo>
                  <a:cubicBezTo>
                    <a:pt x="255" y="68"/>
                    <a:pt x="257" y="63"/>
                    <a:pt x="260" y="59"/>
                  </a:cubicBezTo>
                  <a:cubicBezTo>
                    <a:pt x="291" y="28"/>
                    <a:pt x="291" y="28"/>
                    <a:pt x="291" y="28"/>
                  </a:cubicBezTo>
                  <a:cubicBezTo>
                    <a:pt x="248" y="28"/>
                    <a:pt x="248" y="28"/>
                    <a:pt x="248" y="28"/>
                  </a:cubicBezTo>
                  <a:cubicBezTo>
                    <a:pt x="241" y="28"/>
                    <a:pt x="234" y="22"/>
                    <a:pt x="234" y="14"/>
                  </a:cubicBezTo>
                  <a:cubicBezTo>
                    <a:pt x="234" y="6"/>
                    <a:pt x="241" y="0"/>
                    <a:pt x="248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31" y="0"/>
                    <a:pt x="336" y="4"/>
                    <a:pt x="338" y="9"/>
                  </a:cubicBezTo>
                  <a:cubicBezTo>
                    <a:pt x="340" y="14"/>
                    <a:pt x="339" y="20"/>
                    <a:pt x="335" y="24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386" y="93"/>
                    <a:pt x="447" y="177"/>
                    <a:pt x="447" y="273"/>
                  </a:cubicBezTo>
                  <a:cubicBezTo>
                    <a:pt x="447" y="332"/>
                    <a:pt x="423" y="379"/>
                    <a:pt x="379" y="409"/>
                  </a:cubicBezTo>
                  <a:cubicBezTo>
                    <a:pt x="341" y="435"/>
                    <a:pt x="287" y="449"/>
                    <a:pt x="223" y="4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268">
              <a:extLst>
                <a:ext uri="{FF2B5EF4-FFF2-40B4-BE49-F238E27FC236}">
                  <a16:creationId xmlns:a16="http://schemas.microsoft.com/office/drawing/2014/main" id="{FE2CCF79-CAFD-4DE2-A56F-A454C444D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9138" y="2568575"/>
              <a:ext cx="131762" cy="144462"/>
            </a:xfrm>
            <a:custGeom>
              <a:avLst/>
              <a:gdLst>
                <a:gd name="T0" fmla="*/ 104 w 119"/>
                <a:gd name="T1" fmla="*/ 131 h 131"/>
                <a:gd name="T2" fmla="*/ 16 w 119"/>
                <a:gd name="T3" fmla="*/ 131 h 131"/>
                <a:gd name="T4" fmla="*/ 2 w 119"/>
                <a:gd name="T5" fmla="*/ 117 h 131"/>
                <a:gd name="T6" fmla="*/ 16 w 119"/>
                <a:gd name="T7" fmla="*/ 103 h 131"/>
                <a:gd name="T8" fmla="*/ 90 w 119"/>
                <a:gd name="T9" fmla="*/ 103 h 131"/>
                <a:gd name="T10" fmla="*/ 90 w 119"/>
                <a:gd name="T11" fmla="*/ 79 h 131"/>
                <a:gd name="T12" fmla="*/ 14 w 119"/>
                <a:gd name="T13" fmla="*/ 79 h 131"/>
                <a:gd name="T14" fmla="*/ 0 w 119"/>
                <a:gd name="T15" fmla="*/ 65 h 131"/>
                <a:gd name="T16" fmla="*/ 0 w 119"/>
                <a:gd name="T17" fmla="*/ 14 h 131"/>
                <a:gd name="T18" fmla="*/ 14 w 119"/>
                <a:gd name="T19" fmla="*/ 0 h 131"/>
                <a:gd name="T20" fmla="*/ 105 w 119"/>
                <a:gd name="T21" fmla="*/ 0 h 131"/>
                <a:gd name="T22" fmla="*/ 119 w 119"/>
                <a:gd name="T23" fmla="*/ 14 h 131"/>
                <a:gd name="T24" fmla="*/ 105 w 119"/>
                <a:gd name="T25" fmla="*/ 28 h 131"/>
                <a:gd name="T26" fmla="*/ 28 w 119"/>
                <a:gd name="T27" fmla="*/ 28 h 131"/>
                <a:gd name="T28" fmla="*/ 28 w 119"/>
                <a:gd name="T29" fmla="*/ 51 h 131"/>
                <a:gd name="T30" fmla="*/ 104 w 119"/>
                <a:gd name="T31" fmla="*/ 51 h 131"/>
                <a:gd name="T32" fmla="*/ 118 w 119"/>
                <a:gd name="T33" fmla="*/ 65 h 131"/>
                <a:gd name="T34" fmla="*/ 118 w 119"/>
                <a:gd name="T35" fmla="*/ 117 h 131"/>
                <a:gd name="T36" fmla="*/ 104 w 119"/>
                <a:gd name="T37" fmla="*/ 131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9" h="131">
                  <a:moveTo>
                    <a:pt x="104" y="131"/>
                  </a:moveTo>
                  <a:cubicBezTo>
                    <a:pt x="16" y="131"/>
                    <a:pt x="16" y="131"/>
                    <a:pt x="16" y="131"/>
                  </a:cubicBezTo>
                  <a:cubicBezTo>
                    <a:pt x="8" y="131"/>
                    <a:pt x="2" y="125"/>
                    <a:pt x="2" y="117"/>
                  </a:cubicBezTo>
                  <a:cubicBezTo>
                    <a:pt x="2" y="110"/>
                    <a:pt x="8" y="103"/>
                    <a:pt x="16" y="103"/>
                  </a:cubicBezTo>
                  <a:cubicBezTo>
                    <a:pt x="90" y="103"/>
                    <a:pt x="90" y="103"/>
                    <a:pt x="90" y="103"/>
                  </a:cubicBezTo>
                  <a:cubicBezTo>
                    <a:pt x="90" y="79"/>
                    <a:pt x="90" y="79"/>
                    <a:pt x="90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6" y="79"/>
                    <a:pt x="0" y="72"/>
                    <a:pt x="0" y="65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7"/>
                    <a:pt x="6" y="0"/>
                    <a:pt x="1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13" y="0"/>
                    <a:pt x="119" y="7"/>
                    <a:pt x="119" y="14"/>
                  </a:cubicBezTo>
                  <a:cubicBezTo>
                    <a:pt x="119" y="22"/>
                    <a:pt x="113" y="28"/>
                    <a:pt x="105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104" y="51"/>
                    <a:pt x="104" y="51"/>
                    <a:pt x="104" y="51"/>
                  </a:cubicBezTo>
                  <a:cubicBezTo>
                    <a:pt x="112" y="51"/>
                    <a:pt x="118" y="57"/>
                    <a:pt x="118" y="65"/>
                  </a:cubicBezTo>
                  <a:cubicBezTo>
                    <a:pt x="118" y="117"/>
                    <a:pt x="118" y="117"/>
                    <a:pt x="118" y="117"/>
                  </a:cubicBezTo>
                  <a:cubicBezTo>
                    <a:pt x="118" y="125"/>
                    <a:pt x="112" y="131"/>
                    <a:pt x="104" y="1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269">
              <a:extLst>
                <a:ext uri="{FF2B5EF4-FFF2-40B4-BE49-F238E27FC236}">
                  <a16:creationId xmlns:a16="http://schemas.microsoft.com/office/drawing/2014/main" id="{271A68E1-8F3C-48A5-893A-C7F6338CDF4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6764" y="2536826"/>
              <a:ext cx="31750" cy="61914"/>
            </a:xfrm>
            <a:custGeom>
              <a:avLst/>
              <a:gdLst>
                <a:gd name="T0" fmla="*/ 14 w 28"/>
                <a:gd name="T1" fmla="*/ 55 h 55"/>
                <a:gd name="T2" fmla="*/ 0 w 28"/>
                <a:gd name="T3" fmla="*/ 41 h 55"/>
                <a:gd name="T4" fmla="*/ 0 w 28"/>
                <a:gd name="T5" fmla="*/ 14 h 55"/>
                <a:gd name="T6" fmla="*/ 14 w 28"/>
                <a:gd name="T7" fmla="*/ 0 h 55"/>
                <a:gd name="T8" fmla="*/ 28 w 28"/>
                <a:gd name="T9" fmla="*/ 14 h 55"/>
                <a:gd name="T10" fmla="*/ 28 w 28"/>
                <a:gd name="T11" fmla="*/ 41 h 55"/>
                <a:gd name="T12" fmla="*/ 14 w 28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5">
                  <a:moveTo>
                    <a:pt x="14" y="55"/>
                  </a:moveTo>
                  <a:cubicBezTo>
                    <a:pt x="7" y="55"/>
                    <a:pt x="0" y="49"/>
                    <a:pt x="0" y="4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9"/>
                    <a:pt x="22" y="55"/>
                    <a:pt x="1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270">
              <a:extLst>
                <a:ext uri="{FF2B5EF4-FFF2-40B4-BE49-F238E27FC236}">
                  <a16:creationId xmlns:a16="http://schemas.microsoft.com/office/drawing/2014/main" id="{F95D013D-91A9-4F1B-8AB6-B552242EF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6764" y="2687637"/>
              <a:ext cx="31750" cy="60325"/>
            </a:xfrm>
            <a:custGeom>
              <a:avLst/>
              <a:gdLst>
                <a:gd name="T0" fmla="*/ 14 w 28"/>
                <a:gd name="T1" fmla="*/ 55 h 55"/>
                <a:gd name="T2" fmla="*/ 0 w 28"/>
                <a:gd name="T3" fmla="*/ 41 h 55"/>
                <a:gd name="T4" fmla="*/ 0 w 28"/>
                <a:gd name="T5" fmla="*/ 14 h 55"/>
                <a:gd name="T6" fmla="*/ 14 w 28"/>
                <a:gd name="T7" fmla="*/ 0 h 55"/>
                <a:gd name="T8" fmla="*/ 28 w 28"/>
                <a:gd name="T9" fmla="*/ 14 h 55"/>
                <a:gd name="T10" fmla="*/ 28 w 28"/>
                <a:gd name="T11" fmla="*/ 41 h 55"/>
                <a:gd name="T12" fmla="*/ 14 w 28"/>
                <a:gd name="T1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5">
                  <a:moveTo>
                    <a:pt x="14" y="55"/>
                  </a:moveTo>
                  <a:cubicBezTo>
                    <a:pt x="7" y="55"/>
                    <a:pt x="0" y="49"/>
                    <a:pt x="0" y="4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9"/>
                    <a:pt x="22" y="55"/>
                    <a:pt x="1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271">
              <a:extLst>
                <a:ext uri="{FF2B5EF4-FFF2-40B4-BE49-F238E27FC236}">
                  <a16:creationId xmlns:a16="http://schemas.microsoft.com/office/drawing/2014/main" id="{DC838A05-2035-4F58-99B6-58F42FF931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5963" y="2413000"/>
              <a:ext cx="95250" cy="31750"/>
            </a:xfrm>
            <a:custGeom>
              <a:avLst/>
              <a:gdLst>
                <a:gd name="T0" fmla="*/ 71 w 85"/>
                <a:gd name="T1" fmla="*/ 28 h 28"/>
                <a:gd name="T2" fmla="*/ 14 w 85"/>
                <a:gd name="T3" fmla="*/ 28 h 28"/>
                <a:gd name="T4" fmla="*/ 0 w 85"/>
                <a:gd name="T5" fmla="*/ 14 h 28"/>
                <a:gd name="T6" fmla="*/ 14 w 85"/>
                <a:gd name="T7" fmla="*/ 0 h 28"/>
                <a:gd name="T8" fmla="*/ 71 w 85"/>
                <a:gd name="T9" fmla="*/ 0 h 28"/>
                <a:gd name="T10" fmla="*/ 85 w 85"/>
                <a:gd name="T11" fmla="*/ 14 h 28"/>
                <a:gd name="T12" fmla="*/ 71 w 85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28">
                  <a:moveTo>
                    <a:pt x="71" y="28"/>
                  </a:moveTo>
                  <a:cubicBezTo>
                    <a:pt x="14" y="28"/>
                    <a:pt x="14" y="28"/>
                    <a:pt x="14" y="28"/>
                  </a:cubicBezTo>
                  <a:cubicBezTo>
                    <a:pt x="6" y="28"/>
                    <a:pt x="0" y="21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9" y="0"/>
                    <a:pt x="85" y="6"/>
                    <a:pt x="85" y="14"/>
                  </a:cubicBezTo>
                  <a:cubicBezTo>
                    <a:pt x="85" y="21"/>
                    <a:pt x="79" y="28"/>
                    <a:pt x="7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272">
              <a:extLst>
                <a:ext uri="{FF2B5EF4-FFF2-40B4-BE49-F238E27FC236}">
                  <a16:creationId xmlns:a16="http://schemas.microsoft.com/office/drawing/2014/main" id="{B633670D-53A1-4ED0-A39C-5FFF33A71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4988" y="2351088"/>
              <a:ext cx="496887" cy="500063"/>
            </a:xfrm>
            <a:custGeom>
              <a:avLst/>
              <a:gdLst>
                <a:gd name="T0" fmla="*/ 224 w 447"/>
                <a:gd name="T1" fmla="*/ 450 h 450"/>
                <a:gd name="T2" fmla="*/ 68 w 447"/>
                <a:gd name="T3" fmla="*/ 410 h 450"/>
                <a:gd name="T4" fmla="*/ 0 w 447"/>
                <a:gd name="T5" fmla="*/ 274 h 450"/>
                <a:gd name="T6" fmla="*/ 59 w 447"/>
                <a:gd name="T7" fmla="*/ 123 h 450"/>
                <a:gd name="T8" fmla="*/ 78 w 447"/>
                <a:gd name="T9" fmla="*/ 123 h 450"/>
                <a:gd name="T10" fmla="*/ 79 w 447"/>
                <a:gd name="T11" fmla="*/ 142 h 450"/>
                <a:gd name="T12" fmla="*/ 28 w 447"/>
                <a:gd name="T13" fmla="*/ 274 h 450"/>
                <a:gd name="T14" fmla="*/ 224 w 447"/>
                <a:gd name="T15" fmla="*/ 422 h 450"/>
                <a:gd name="T16" fmla="*/ 419 w 447"/>
                <a:gd name="T17" fmla="*/ 274 h 450"/>
                <a:gd name="T18" fmla="*/ 268 w 447"/>
                <a:gd name="T19" fmla="*/ 83 h 450"/>
                <a:gd name="T20" fmla="*/ 257 w 447"/>
                <a:gd name="T21" fmla="*/ 73 h 450"/>
                <a:gd name="T22" fmla="*/ 261 w 447"/>
                <a:gd name="T23" fmla="*/ 60 h 450"/>
                <a:gd name="T24" fmla="*/ 292 w 447"/>
                <a:gd name="T25" fmla="*/ 28 h 450"/>
                <a:gd name="T26" fmla="*/ 156 w 447"/>
                <a:gd name="T27" fmla="*/ 28 h 450"/>
                <a:gd name="T28" fmla="*/ 187 w 447"/>
                <a:gd name="T29" fmla="*/ 60 h 450"/>
                <a:gd name="T30" fmla="*/ 190 w 447"/>
                <a:gd name="T31" fmla="*/ 73 h 450"/>
                <a:gd name="T32" fmla="*/ 180 w 447"/>
                <a:gd name="T33" fmla="*/ 83 h 450"/>
                <a:gd name="T34" fmla="*/ 109 w 447"/>
                <a:gd name="T35" fmla="*/ 116 h 450"/>
                <a:gd name="T36" fmla="*/ 89 w 447"/>
                <a:gd name="T37" fmla="*/ 113 h 450"/>
                <a:gd name="T38" fmla="*/ 92 w 447"/>
                <a:gd name="T39" fmla="*/ 93 h 450"/>
                <a:gd name="T40" fmla="*/ 150 w 447"/>
                <a:gd name="T41" fmla="*/ 63 h 450"/>
                <a:gd name="T42" fmla="*/ 112 w 447"/>
                <a:gd name="T43" fmla="*/ 24 h 450"/>
                <a:gd name="T44" fmla="*/ 109 w 447"/>
                <a:gd name="T45" fmla="*/ 9 h 450"/>
                <a:gd name="T46" fmla="*/ 122 w 447"/>
                <a:gd name="T47" fmla="*/ 0 h 450"/>
                <a:gd name="T48" fmla="*/ 326 w 447"/>
                <a:gd name="T49" fmla="*/ 0 h 450"/>
                <a:gd name="T50" fmla="*/ 339 w 447"/>
                <a:gd name="T51" fmla="*/ 9 h 450"/>
                <a:gd name="T52" fmla="*/ 336 w 447"/>
                <a:gd name="T53" fmla="*/ 24 h 450"/>
                <a:gd name="T54" fmla="*/ 297 w 447"/>
                <a:gd name="T55" fmla="*/ 63 h 450"/>
                <a:gd name="T56" fmla="*/ 447 w 447"/>
                <a:gd name="T57" fmla="*/ 274 h 450"/>
                <a:gd name="T58" fmla="*/ 380 w 447"/>
                <a:gd name="T59" fmla="*/ 410 h 450"/>
                <a:gd name="T60" fmla="*/ 224 w 447"/>
                <a:gd name="T61" fmla="*/ 450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47" h="450">
                  <a:moveTo>
                    <a:pt x="224" y="450"/>
                  </a:moveTo>
                  <a:cubicBezTo>
                    <a:pt x="160" y="450"/>
                    <a:pt x="106" y="436"/>
                    <a:pt x="68" y="410"/>
                  </a:cubicBezTo>
                  <a:cubicBezTo>
                    <a:pt x="24" y="379"/>
                    <a:pt x="0" y="332"/>
                    <a:pt x="0" y="274"/>
                  </a:cubicBezTo>
                  <a:cubicBezTo>
                    <a:pt x="0" y="218"/>
                    <a:pt x="21" y="165"/>
                    <a:pt x="59" y="123"/>
                  </a:cubicBezTo>
                  <a:cubicBezTo>
                    <a:pt x="64" y="118"/>
                    <a:pt x="73" y="117"/>
                    <a:pt x="78" y="123"/>
                  </a:cubicBezTo>
                  <a:cubicBezTo>
                    <a:pt x="84" y="128"/>
                    <a:pt x="84" y="137"/>
                    <a:pt x="79" y="142"/>
                  </a:cubicBezTo>
                  <a:cubicBezTo>
                    <a:pt x="46" y="178"/>
                    <a:pt x="28" y="225"/>
                    <a:pt x="28" y="274"/>
                  </a:cubicBezTo>
                  <a:cubicBezTo>
                    <a:pt x="28" y="402"/>
                    <a:pt x="151" y="422"/>
                    <a:pt x="224" y="422"/>
                  </a:cubicBezTo>
                  <a:cubicBezTo>
                    <a:pt x="297" y="422"/>
                    <a:pt x="419" y="402"/>
                    <a:pt x="419" y="274"/>
                  </a:cubicBezTo>
                  <a:cubicBezTo>
                    <a:pt x="419" y="182"/>
                    <a:pt x="357" y="104"/>
                    <a:pt x="268" y="83"/>
                  </a:cubicBezTo>
                  <a:cubicBezTo>
                    <a:pt x="263" y="82"/>
                    <a:pt x="259" y="78"/>
                    <a:pt x="257" y="73"/>
                  </a:cubicBezTo>
                  <a:cubicBezTo>
                    <a:pt x="256" y="69"/>
                    <a:pt x="257" y="63"/>
                    <a:pt x="261" y="60"/>
                  </a:cubicBezTo>
                  <a:cubicBezTo>
                    <a:pt x="292" y="28"/>
                    <a:pt x="292" y="28"/>
                    <a:pt x="292" y="28"/>
                  </a:cubicBezTo>
                  <a:cubicBezTo>
                    <a:pt x="156" y="28"/>
                    <a:pt x="156" y="28"/>
                    <a:pt x="156" y="28"/>
                  </a:cubicBezTo>
                  <a:cubicBezTo>
                    <a:pt x="187" y="60"/>
                    <a:pt x="187" y="60"/>
                    <a:pt x="187" y="60"/>
                  </a:cubicBezTo>
                  <a:cubicBezTo>
                    <a:pt x="190" y="63"/>
                    <a:pt x="192" y="69"/>
                    <a:pt x="190" y="73"/>
                  </a:cubicBezTo>
                  <a:cubicBezTo>
                    <a:pt x="189" y="78"/>
                    <a:pt x="185" y="82"/>
                    <a:pt x="180" y="83"/>
                  </a:cubicBezTo>
                  <a:cubicBezTo>
                    <a:pt x="154" y="89"/>
                    <a:pt x="130" y="100"/>
                    <a:pt x="109" y="116"/>
                  </a:cubicBezTo>
                  <a:cubicBezTo>
                    <a:pt x="102" y="120"/>
                    <a:pt x="94" y="119"/>
                    <a:pt x="89" y="113"/>
                  </a:cubicBezTo>
                  <a:cubicBezTo>
                    <a:pt x="85" y="107"/>
                    <a:pt x="86" y="98"/>
                    <a:pt x="92" y="93"/>
                  </a:cubicBezTo>
                  <a:cubicBezTo>
                    <a:pt x="110" y="80"/>
                    <a:pt x="130" y="70"/>
                    <a:pt x="150" y="63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08" y="20"/>
                    <a:pt x="107" y="14"/>
                    <a:pt x="109" y="9"/>
                  </a:cubicBezTo>
                  <a:cubicBezTo>
                    <a:pt x="111" y="4"/>
                    <a:pt x="116" y="0"/>
                    <a:pt x="122" y="0"/>
                  </a:cubicBezTo>
                  <a:cubicBezTo>
                    <a:pt x="326" y="0"/>
                    <a:pt x="326" y="0"/>
                    <a:pt x="326" y="0"/>
                  </a:cubicBezTo>
                  <a:cubicBezTo>
                    <a:pt x="331" y="0"/>
                    <a:pt x="337" y="4"/>
                    <a:pt x="339" y="9"/>
                  </a:cubicBezTo>
                  <a:cubicBezTo>
                    <a:pt x="341" y="14"/>
                    <a:pt x="340" y="20"/>
                    <a:pt x="336" y="2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387" y="94"/>
                    <a:pt x="447" y="177"/>
                    <a:pt x="447" y="274"/>
                  </a:cubicBezTo>
                  <a:cubicBezTo>
                    <a:pt x="447" y="332"/>
                    <a:pt x="424" y="379"/>
                    <a:pt x="380" y="410"/>
                  </a:cubicBezTo>
                  <a:cubicBezTo>
                    <a:pt x="342" y="436"/>
                    <a:pt x="288" y="450"/>
                    <a:pt x="224" y="4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3081F998-CDC1-4637-AA46-324BA46BDF04}"/>
              </a:ext>
            </a:extLst>
          </p:cNvPr>
          <p:cNvSpPr txBox="1"/>
          <p:nvPr/>
        </p:nvSpPr>
        <p:spPr>
          <a:xfrm>
            <a:off x="3884929" y="4054298"/>
            <a:ext cx="1895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1"/>
                </a:solidFill>
              </a:rPr>
              <a:t>$150,400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4209C92-BBE2-44C5-A9AD-342BCF994044}"/>
              </a:ext>
            </a:extLst>
          </p:cNvPr>
          <p:cNvGrpSpPr/>
          <p:nvPr/>
        </p:nvGrpSpPr>
        <p:grpSpPr>
          <a:xfrm>
            <a:off x="6880404" y="2737918"/>
            <a:ext cx="4515933" cy="933981"/>
            <a:chOff x="3969184" y="2644250"/>
            <a:chExt cx="4515933" cy="933981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B4C6ED1-3CBE-4F87-9D13-950C37179D8F}"/>
                </a:ext>
              </a:extLst>
            </p:cNvPr>
            <p:cNvSpPr txBox="1"/>
            <p:nvPr/>
          </p:nvSpPr>
          <p:spPr>
            <a:xfrm>
              <a:off x="3969184" y="3006728"/>
              <a:ext cx="4515933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nihil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dolores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phaedrum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sit.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Ullum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assum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verear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ex cum,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assum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incorrupte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in.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FC1C38E-9AC5-4B4C-9CBD-1770E3BDECE8}"/>
                </a:ext>
              </a:extLst>
            </p:cNvPr>
            <p:cNvSpPr txBox="1"/>
            <p:nvPr/>
          </p:nvSpPr>
          <p:spPr>
            <a:xfrm>
              <a:off x="3969185" y="2644250"/>
              <a:ext cx="3321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Total Revenue</a:t>
              </a:r>
            </a:p>
          </p:txBody>
        </p:sp>
      </p:grpSp>
      <p:sp>
        <p:nvSpPr>
          <p:cNvPr id="46" name="타원 45">
            <a:extLst>
              <a:ext uri="{FF2B5EF4-FFF2-40B4-BE49-F238E27FC236}">
                <a16:creationId xmlns:a16="http://schemas.microsoft.com/office/drawing/2014/main" id="{7041A407-7A66-4E9E-BFFE-9CEFE0EA709F}"/>
              </a:ext>
            </a:extLst>
          </p:cNvPr>
          <p:cNvSpPr/>
          <p:nvPr/>
        </p:nvSpPr>
        <p:spPr>
          <a:xfrm>
            <a:off x="5990142" y="4804301"/>
            <a:ext cx="716919" cy="71691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DA53FB5D-91D6-42DC-9C54-43F568DA5E79}"/>
              </a:ext>
            </a:extLst>
          </p:cNvPr>
          <p:cNvGrpSpPr/>
          <p:nvPr/>
        </p:nvGrpSpPr>
        <p:grpSpPr>
          <a:xfrm>
            <a:off x="6880404" y="4716869"/>
            <a:ext cx="4515933" cy="933981"/>
            <a:chOff x="3969184" y="2644250"/>
            <a:chExt cx="4515933" cy="933981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9C5E610-FCA7-4EB8-814B-F8B8507392EA}"/>
                </a:ext>
              </a:extLst>
            </p:cNvPr>
            <p:cNvSpPr txBox="1"/>
            <p:nvPr/>
          </p:nvSpPr>
          <p:spPr>
            <a:xfrm>
              <a:off x="3969184" y="3006728"/>
              <a:ext cx="4515933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</a:t>
              </a:r>
              <a:r>
                <a:rPr lang="ko-KR" altLang="en-US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nihil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dolores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phaedrum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sit.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Ullum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assum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verear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ex cum,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assum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incorrupte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in.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C75EAC1C-9AC2-4688-8E06-B1E150666C1B}"/>
                </a:ext>
              </a:extLst>
            </p:cNvPr>
            <p:cNvSpPr txBox="1"/>
            <p:nvPr/>
          </p:nvSpPr>
          <p:spPr>
            <a:xfrm>
              <a:off x="3969185" y="2644250"/>
              <a:ext cx="33215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Total Expense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7D5375EA-7B36-4BD1-A8A9-37C139965973}"/>
              </a:ext>
            </a:extLst>
          </p:cNvPr>
          <p:cNvGrpSpPr/>
          <p:nvPr/>
        </p:nvGrpSpPr>
        <p:grpSpPr>
          <a:xfrm>
            <a:off x="6188507" y="4988877"/>
            <a:ext cx="304806" cy="343346"/>
            <a:chOff x="5211763" y="5318125"/>
            <a:chExt cx="828674" cy="933450"/>
          </a:xfrm>
          <a:solidFill>
            <a:schemeClr val="bg1"/>
          </a:solidFill>
        </p:grpSpPr>
        <p:sp>
          <p:nvSpPr>
            <p:cNvPr id="33" name="Freeform 218">
              <a:extLst>
                <a:ext uri="{FF2B5EF4-FFF2-40B4-BE49-F238E27FC236}">
                  <a16:creationId xmlns:a16="http://schemas.microsoft.com/office/drawing/2014/main" id="{E5BFCF02-69ED-4B3B-B20B-C83885A72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5318125"/>
              <a:ext cx="392112" cy="373063"/>
            </a:xfrm>
            <a:custGeom>
              <a:avLst/>
              <a:gdLst>
                <a:gd name="T0" fmla="*/ 338 w 352"/>
                <a:gd name="T1" fmla="*/ 336 h 336"/>
                <a:gd name="T2" fmla="*/ 328 w 352"/>
                <a:gd name="T3" fmla="*/ 332 h 336"/>
                <a:gd name="T4" fmla="*/ 224 w 352"/>
                <a:gd name="T5" fmla="*/ 228 h 336"/>
                <a:gd name="T6" fmla="*/ 201 w 352"/>
                <a:gd name="T7" fmla="*/ 251 h 336"/>
                <a:gd name="T8" fmla="*/ 181 w 352"/>
                <a:gd name="T9" fmla="*/ 251 h 336"/>
                <a:gd name="T10" fmla="*/ 181 w 352"/>
                <a:gd name="T11" fmla="*/ 231 h 336"/>
                <a:gd name="T12" fmla="*/ 214 w 352"/>
                <a:gd name="T13" fmla="*/ 198 h 336"/>
                <a:gd name="T14" fmla="*/ 224 w 352"/>
                <a:gd name="T15" fmla="*/ 194 h 336"/>
                <a:gd name="T16" fmla="*/ 224 w 352"/>
                <a:gd name="T17" fmla="*/ 194 h 336"/>
                <a:gd name="T18" fmla="*/ 234 w 352"/>
                <a:gd name="T19" fmla="*/ 198 h 336"/>
                <a:gd name="T20" fmla="*/ 324 w 352"/>
                <a:gd name="T21" fmla="*/ 288 h 336"/>
                <a:gd name="T22" fmla="*/ 324 w 352"/>
                <a:gd name="T23" fmla="*/ 28 h 336"/>
                <a:gd name="T24" fmla="*/ 63 w 352"/>
                <a:gd name="T25" fmla="*/ 28 h 336"/>
                <a:gd name="T26" fmla="*/ 147 w 352"/>
                <a:gd name="T27" fmla="*/ 111 h 336"/>
                <a:gd name="T28" fmla="*/ 151 w 352"/>
                <a:gd name="T29" fmla="*/ 121 h 336"/>
                <a:gd name="T30" fmla="*/ 147 w 352"/>
                <a:gd name="T31" fmla="*/ 131 h 336"/>
                <a:gd name="T32" fmla="*/ 25 w 352"/>
                <a:gd name="T33" fmla="*/ 252 h 336"/>
                <a:gd name="T34" fmla="*/ 5 w 352"/>
                <a:gd name="T35" fmla="*/ 252 h 336"/>
                <a:gd name="T36" fmla="*/ 5 w 352"/>
                <a:gd name="T37" fmla="*/ 233 h 336"/>
                <a:gd name="T38" fmla="*/ 117 w 352"/>
                <a:gd name="T39" fmla="*/ 121 h 336"/>
                <a:gd name="T40" fmla="*/ 19 w 352"/>
                <a:gd name="T41" fmla="*/ 23 h 336"/>
                <a:gd name="T42" fmla="*/ 16 w 352"/>
                <a:gd name="T43" fmla="*/ 8 h 336"/>
                <a:gd name="T44" fmla="*/ 29 w 352"/>
                <a:gd name="T45" fmla="*/ 0 h 336"/>
                <a:gd name="T46" fmla="*/ 338 w 352"/>
                <a:gd name="T47" fmla="*/ 0 h 336"/>
                <a:gd name="T48" fmla="*/ 347 w 352"/>
                <a:gd name="T49" fmla="*/ 4 h 336"/>
                <a:gd name="T50" fmla="*/ 352 w 352"/>
                <a:gd name="T51" fmla="*/ 14 h 336"/>
                <a:gd name="T52" fmla="*/ 352 w 352"/>
                <a:gd name="T53" fmla="*/ 322 h 336"/>
                <a:gd name="T54" fmla="*/ 343 w 352"/>
                <a:gd name="T55" fmla="*/ 335 h 336"/>
                <a:gd name="T56" fmla="*/ 338 w 352"/>
                <a:gd name="T57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2" h="336">
                  <a:moveTo>
                    <a:pt x="338" y="336"/>
                  </a:moveTo>
                  <a:cubicBezTo>
                    <a:pt x="334" y="336"/>
                    <a:pt x="330" y="334"/>
                    <a:pt x="328" y="332"/>
                  </a:cubicBezTo>
                  <a:cubicBezTo>
                    <a:pt x="224" y="228"/>
                    <a:pt x="224" y="228"/>
                    <a:pt x="224" y="228"/>
                  </a:cubicBezTo>
                  <a:cubicBezTo>
                    <a:pt x="201" y="251"/>
                    <a:pt x="201" y="251"/>
                    <a:pt x="201" y="251"/>
                  </a:cubicBezTo>
                  <a:cubicBezTo>
                    <a:pt x="195" y="257"/>
                    <a:pt x="186" y="257"/>
                    <a:pt x="181" y="251"/>
                  </a:cubicBezTo>
                  <a:cubicBezTo>
                    <a:pt x="175" y="246"/>
                    <a:pt x="175" y="237"/>
                    <a:pt x="181" y="231"/>
                  </a:cubicBezTo>
                  <a:cubicBezTo>
                    <a:pt x="214" y="198"/>
                    <a:pt x="214" y="198"/>
                    <a:pt x="214" y="198"/>
                  </a:cubicBezTo>
                  <a:cubicBezTo>
                    <a:pt x="217" y="196"/>
                    <a:pt x="220" y="194"/>
                    <a:pt x="224" y="194"/>
                  </a:cubicBezTo>
                  <a:cubicBezTo>
                    <a:pt x="224" y="194"/>
                    <a:pt x="224" y="194"/>
                    <a:pt x="224" y="194"/>
                  </a:cubicBezTo>
                  <a:cubicBezTo>
                    <a:pt x="228" y="194"/>
                    <a:pt x="231" y="196"/>
                    <a:pt x="234" y="19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147" y="111"/>
                    <a:pt x="147" y="111"/>
                    <a:pt x="147" y="111"/>
                  </a:cubicBezTo>
                  <a:cubicBezTo>
                    <a:pt x="149" y="114"/>
                    <a:pt x="151" y="117"/>
                    <a:pt x="151" y="121"/>
                  </a:cubicBezTo>
                  <a:cubicBezTo>
                    <a:pt x="151" y="125"/>
                    <a:pt x="149" y="128"/>
                    <a:pt x="147" y="131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0" y="258"/>
                    <a:pt x="11" y="258"/>
                    <a:pt x="5" y="252"/>
                  </a:cubicBezTo>
                  <a:cubicBezTo>
                    <a:pt x="0" y="247"/>
                    <a:pt x="0" y="238"/>
                    <a:pt x="5" y="233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5" y="19"/>
                    <a:pt x="14" y="13"/>
                    <a:pt x="16" y="8"/>
                  </a:cubicBezTo>
                  <a:cubicBezTo>
                    <a:pt x="18" y="3"/>
                    <a:pt x="24" y="0"/>
                    <a:pt x="29" y="0"/>
                  </a:cubicBezTo>
                  <a:cubicBezTo>
                    <a:pt x="338" y="0"/>
                    <a:pt x="338" y="0"/>
                    <a:pt x="338" y="0"/>
                  </a:cubicBezTo>
                  <a:cubicBezTo>
                    <a:pt x="341" y="0"/>
                    <a:pt x="345" y="1"/>
                    <a:pt x="347" y="4"/>
                  </a:cubicBezTo>
                  <a:cubicBezTo>
                    <a:pt x="350" y="6"/>
                    <a:pt x="352" y="10"/>
                    <a:pt x="352" y="14"/>
                  </a:cubicBezTo>
                  <a:cubicBezTo>
                    <a:pt x="352" y="322"/>
                    <a:pt x="352" y="322"/>
                    <a:pt x="352" y="322"/>
                  </a:cubicBezTo>
                  <a:cubicBezTo>
                    <a:pt x="352" y="328"/>
                    <a:pt x="348" y="333"/>
                    <a:pt x="343" y="335"/>
                  </a:cubicBezTo>
                  <a:cubicBezTo>
                    <a:pt x="341" y="336"/>
                    <a:pt x="339" y="336"/>
                    <a:pt x="338" y="3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335">
              <a:extLst>
                <a:ext uri="{FF2B5EF4-FFF2-40B4-BE49-F238E27FC236}">
                  <a16:creationId xmlns:a16="http://schemas.microsoft.com/office/drawing/2014/main" id="{BF84D443-C993-4E70-923B-829642A0A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1763" y="6002338"/>
              <a:ext cx="327025" cy="211138"/>
            </a:xfrm>
            <a:custGeom>
              <a:avLst/>
              <a:gdLst>
                <a:gd name="T0" fmla="*/ 191 w 295"/>
                <a:gd name="T1" fmla="*/ 189 h 189"/>
                <a:gd name="T2" fmla="*/ 0 w 295"/>
                <a:gd name="T3" fmla="*/ 89 h 189"/>
                <a:gd name="T4" fmla="*/ 0 w 295"/>
                <a:gd name="T5" fmla="*/ 44 h 189"/>
                <a:gd name="T6" fmla="*/ 13 w 295"/>
                <a:gd name="T7" fmla="*/ 8 h 189"/>
                <a:gd name="T8" fmla="*/ 32 w 295"/>
                <a:gd name="T9" fmla="*/ 4 h 189"/>
                <a:gd name="T10" fmla="*/ 35 w 295"/>
                <a:gd name="T11" fmla="*/ 24 h 189"/>
                <a:gd name="T12" fmla="*/ 28 w 295"/>
                <a:gd name="T13" fmla="*/ 44 h 189"/>
                <a:gd name="T14" fmla="*/ 28 w 295"/>
                <a:gd name="T15" fmla="*/ 89 h 189"/>
                <a:gd name="T16" fmla="*/ 191 w 295"/>
                <a:gd name="T17" fmla="*/ 161 h 189"/>
                <a:gd name="T18" fmla="*/ 276 w 295"/>
                <a:gd name="T19" fmla="*/ 151 h 189"/>
                <a:gd name="T20" fmla="*/ 293 w 295"/>
                <a:gd name="T21" fmla="*/ 160 h 189"/>
                <a:gd name="T22" fmla="*/ 283 w 295"/>
                <a:gd name="T23" fmla="*/ 178 h 189"/>
                <a:gd name="T24" fmla="*/ 191 w 295"/>
                <a:gd name="T25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5" h="189">
                  <a:moveTo>
                    <a:pt x="191" y="189"/>
                  </a:moveTo>
                  <a:cubicBezTo>
                    <a:pt x="84" y="189"/>
                    <a:pt x="0" y="145"/>
                    <a:pt x="0" y="8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32"/>
                    <a:pt x="4" y="19"/>
                    <a:pt x="13" y="8"/>
                  </a:cubicBezTo>
                  <a:cubicBezTo>
                    <a:pt x="17" y="1"/>
                    <a:pt x="26" y="0"/>
                    <a:pt x="32" y="4"/>
                  </a:cubicBezTo>
                  <a:cubicBezTo>
                    <a:pt x="38" y="9"/>
                    <a:pt x="40" y="18"/>
                    <a:pt x="35" y="24"/>
                  </a:cubicBezTo>
                  <a:cubicBezTo>
                    <a:pt x="31" y="31"/>
                    <a:pt x="28" y="37"/>
                    <a:pt x="28" y="44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28" y="123"/>
                    <a:pt x="95" y="161"/>
                    <a:pt x="191" y="161"/>
                  </a:cubicBezTo>
                  <a:cubicBezTo>
                    <a:pt x="221" y="161"/>
                    <a:pt x="250" y="158"/>
                    <a:pt x="276" y="151"/>
                  </a:cubicBezTo>
                  <a:cubicBezTo>
                    <a:pt x="283" y="149"/>
                    <a:pt x="291" y="153"/>
                    <a:pt x="293" y="160"/>
                  </a:cubicBezTo>
                  <a:cubicBezTo>
                    <a:pt x="295" y="168"/>
                    <a:pt x="290" y="176"/>
                    <a:pt x="283" y="178"/>
                  </a:cubicBezTo>
                  <a:cubicBezTo>
                    <a:pt x="255" y="185"/>
                    <a:pt x="224" y="189"/>
                    <a:pt x="191" y="1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336">
              <a:extLst>
                <a:ext uri="{FF2B5EF4-FFF2-40B4-BE49-F238E27FC236}">
                  <a16:creationId xmlns:a16="http://schemas.microsoft.com/office/drawing/2014/main" id="{346BFD5C-7F15-45F9-A845-34A20F176D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1763" y="5808663"/>
              <a:ext cx="322262" cy="211138"/>
            </a:xfrm>
            <a:custGeom>
              <a:avLst/>
              <a:gdLst>
                <a:gd name="T0" fmla="*/ 191 w 290"/>
                <a:gd name="T1" fmla="*/ 191 h 191"/>
                <a:gd name="T2" fmla="*/ 0 w 290"/>
                <a:gd name="T3" fmla="*/ 90 h 191"/>
                <a:gd name="T4" fmla="*/ 0 w 290"/>
                <a:gd name="T5" fmla="*/ 45 h 191"/>
                <a:gd name="T6" fmla="*/ 13 w 290"/>
                <a:gd name="T7" fmla="*/ 8 h 191"/>
                <a:gd name="T8" fmla="*/ 32 w 290"/>
                <a:gd name="T9" fmla="*/ 5 h 191"/>
                <a:gd name="T10" fmla="*/ 35 w 290"/>
                <a:gd name="T11" fmla="*/ 24 h 191"/>
                <a:gd name="T12" fmla="*/ 28 w 290"/>
                <a:gd name="T13" fmla="*/ 45 h 191"/>
                <a:gd name="T14" fmla="*/ 28 w 290"/>
                <a:gd name="T15" fmla="*/ 90 h 191"/>
                <a:gd name="T16" fmla="*/ 191 w 290"/>
                <a:gd name="T17" fmla="*/ 163 h 191"/>
                <a:gd name="T18" fmla="*/ 271 w 290"/>
                <a:gd name="T19" fmla="*/ 154 h 191"/>
                <a:gd name="T20" fmla="*/ 288 w 290"/>
                <a:gd name="T21" fmla="*/ 164 h 191"/>
                <a:gd name="T22" fmla="*/ 278 w 290"/>
                <a:gd name="T23" fmla="*/ 181 h 191"/>
                <a:gd name="T24" fmla="*/ 191 w 290"/>
                <a:gd name="T2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0" h="191">
                  <a:moveTo>
                    <a:pt x="191" y="191"/>
                  </a:moveTo>
                  <a:cubicBezTo>
                    <a:pt x="84" y="191"/>
                    <a:pt x="0" y="147"/>
                    <a:pt x="0" y="9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32"/>
                    <a:pt x="4" y="20"/>
                    <a:pt x="13" y="8"/>
                  </a:cubicBezTo>
                  <a:cubicBezTo>
                    <a:pt x="17" y="2"/>
                    <a:pt x="26" y="0"/>
                    <a:pt x="32" y="5"/>
                  </a:cubicBezTo>
                  <a:cubicBezTo>
                    <a:pt x="39" y="9"/>
                    <a:pt x="40" y="18"/>
                    <a:pt x="35" y="24"/>
                  </a:cubicBezTo>
                  <a:cubicBezTo>
                    <a:pt x="31" y="31"/>
                    <a:pt x="28" y="38"/>
                    <a:pt x="28" y="45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25"/>
                    <a:pt x="95" y="163"/>
                    <a:pt x="191" y="163"/>
                  </a:cubicBezTo>
                  <a:cubicBezTo>
                    <a:pt x="219" y="163"/>
                    <a:pt x="247" y="160"/>
                    <a:pt x="271" y="154"/>
                  </a:cubicBezTo>
                  <a:cubicBezTo>
                    <a:pt x="278" y="152"/>
                    <a:pt x="286" y="156"/>
                    <a:pt x="288" y="164"/>
                  </a:cubicBezTo>
                  <a:cubicBezTo>
                    <a:pt x="290" y="171"/>
                    <a:pt x="285" y="179"/>
                    <a:pt x="278" y="181"/>
                  </a:cubicBezTo>
                  <a:cubicBezTo>
                    <a:pt x="251" y="188"/>
                    <a:pt x="222" y="191"/>
                    <a:pt x="191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337">
              <a:extLst>
                <a:ext uri="{FF2B5EF4-FFF2-40B4-BE49-F238E27FC236}">
                  <a16:creationId xmlns:a16="http://schemas.microsoft.com/office/drawing/2014/main" id="{B017F7BA-E88E-4CCF-A5F9-C811E53B7F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1763" y="5686425"/>
              <a:ext cx="322262" cy="212725"/>
            </a:xfrm>
            <a:custGeom>
              <a:avLst/>
              <a:gdLst>
                <a:gd name="T0" fmla="*/ 191 w 290"/>
                <a:gd name="T1" fmla="*/ 191 h 191"/>
                <a:gd name="T2" fmla="*/ 0 w 290"/>
                <a:gd name="T3" fmla="*/ 90 h 191"/>
                <a:gd name="T4" fmla="*/ 0 w 290"/>
                <a:gd name="T5" fmla="*/ 45 h 191"/>
                <a:gd name="T6" fmla="*/ 14 w 290"/>
                <a:gd name="T7" fmla="*/ 7 h 191"/>
                <a:gd name="T8" fmla="*/ 33 w 290"/>
                <a:gd name="T9" fmla="*/ 4 h 191"/>
                <a:gd name="T10" fmla="*/ 36 w 290"/>
                <a:gd name="T11" fmla="*/ 24 h 191"/>
                <a:gd name="T12" fmla="*/ 28 w 290"/>
                <a:gd name="T13" fmla="*/ 45 h 191"/>
                <a:gd name="T14" fmla="*/ 28 w 290"/>
                <a:gd name="T15" fmla="*/ 90 h 191"/>
                <a:gd name="T16" fmla="*/ 191 w 290"/>
                <a:gd name="T17" fmla="*/ 163 h 191"/>
                <a:gd name="T18" fmla="*/ 271 w 290"/>
                <a:gd name="T19" fmla="*/ 154 h 191"/>
                <a:gd name="T20" fmla="*/ 288 w 290"/>
                <a:gd name="T21" fmla="*/ 164 h 191"/>
                <a:gd name="T22" fmla="*/ 278 w 290"/>
                <a:gd name="T23" fmla="*/ 181 h 191"/>
                <a:gd name="T24" fmla="*/ 191 w 290"/>
                <a:gd name="T2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0" h="191">
                  <a:moveTo>
                    <a:pt x="191" y="191"/>
                  </a:moveTo>
                  <a:cubicBezTo>
                    <a:pt x="84" y="191"/>
                    <a:pt x="0" y="147"/>
                    <a:pt x="0" y="9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32"/>
                    <a:pt x="5" y="19"/>
                    <a:pt x="14" y="7"/>
                  </a:cubicBezTo>
                  <a:cubicBezTo>
                    <a:pt x="18" y="1"/>
                    <a:pt x="27" y="0"/>
                    <a:pt x="33" y="4"/>
                  </a:cubicBezTo>
                  <a:cubicBezTo>
                    <a:pt x="39" y="9"/>
                    <a:pt x="41" y="18"/>
                    <a:pt x="36" y="24"/>
                  </a:cubicBezTo>
                  <a:cubicBezTo>
                    <a:pt x="31" y="31"/>
                    <a:pt x="28" y="38"/>
                    <a:pt x="28" y="45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25"/>
                    <a:pt x="95" y="163"/>
                    <a:pt x="191" y="163"/>
                  </a:cubicBezTo>
                  <a:cubicBezTo>
                    <a:pt x="219" y="163"/>
                    <a:pt x="247" y="160"/>
                    <a:pt x="271" y="154"/>
                  </a:cubicBezTo>
                  <a:cubicBezTo>
                    <a:pt x="279" y="152"/>
                    <a:pt x="286" y="156"/>
                    <a:pt x="288" y="164"/>
                  </a:cubicBezTo>
                  <a:cubicBezTo>
                    <a:pt x="290" y="171"/>
                    <a:pt x="286" y="179"/>
                    <a:pt x="278" y="181"/>
                  </a:cubicBezTo>
                  <a:cubicBezTo>
                    <a:pt x="251" y="188"/>
                    <a:pt x="222" y="191"/>
                    <a:pt x="191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338">
              <a:extLst>
                <a:ext uri="{FF2B5EF4-FFF2-40B4-BE49-F238E27FC236}">
                  <a16:creationId xmlns:a16="http://schemas.microsoft.com/office/drawing/2014/main" id="{D4CCA3B9-98B2-4651-B2EA-7D00CE117B7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1763" y="5565775"/>
              <a:ext cx="315912" cy="211138"/>
            </a:xfrm>
            <a:custGeom>
              <a:avLst/>
              <a:gdLst>
                <a:gd name="T0" fmla="*/ 191 w 285"/>
                <a:gd name="T1" fmla="*/ 190 h 190"/>
                <a:gd name="T2" fmla="*/ 0 w 285"/>
                <a:gd name="T3" fmla="*/ 90 h 190"/>
                <a:gd name="T4" fmla="*/ 0 w 285"/>
                <a:gd name="T5" fmla="*/ 45 h 190"/>
                <a:gd name="T6" fmla="*/ 13 w 285"/>
                <a:gd name="T7" fmla="*/ 8 h 190"/>
                <a:gd name="T8" fmla="*/ 32 w 285"/>
                <a:gd name="T9" fmla="*/ 5 h 190"/>
                <a:gd name="T10" fmla="*/ 35 w 285"/>
                <a:gd name="T11" fmla="*/ 24 h 190"/>
                <a:gd name="T12" fmla="*/ 28 w 285"/>
                <a:gd name="T13" fmla="*/ 45 h 190"/>
                <a:gd name="T14" fmla="*/ 28 w 285"/>
                <a:gd name="T15" fmla="*/ 90 h 190"/>
                <a:gd name="T16" fmla="*/ 191 w 285"/>
                <a:gd name="T17" fmla="*/ 162 h 190"/>
                <a:gd name="T18" fmla="*/ 267 w 285"/>
                <a:gd name="T19" fmla="*/ 153 h 190"/>
                <a:gd name="T20" fmla="*/ 283 w 285"/>
                <a:gd name="T21" fmla="*/ 164 h 190"/>
                <a:gd name="T22" fmla="*/ 273 w 285"/>
                <a:gd name="T23" fmla="*/ 180 h 190"/>
                <a:gd name="T24" fmla="*/ 191 w 285"/>
                <a:gd name="T25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" h="190">
                  <a:moveTo>
                    <a:pt x="191" y="190"/>
                  </a:moveTo>
                  <a:cubicBezTo>
                    <a:pt x="84" y="190"/>
                    <a:pt x="0" y="146"/>
                    <a:pt x="0" y="9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32"/>
                    <a:pt x="4" y="19"/>
                    <a:pt x="13" y="8"/>
                  </a:cubicBezTo>
                  <a:cubicBezTo>
                    <a:pt x="17" y="1"/>
                    <a:pt x="26" y="0"/>
                    <a:pt x="32" y="5"/>
                  </a:cubicBezTo>
                  <a:cubicBezTo>
                    <a:pt x="39" y="9"/>
                    <a:pt x="40" y="18"/>
                    <a:pt x="35" y="24"/>
                  </a:cubicBezTo>
                  <a:cubicBezTo>
                    <a:pt x="31" y="31"/>
                    <a:pt x="28" y="38"/>
                    <a:pt x="28" y="45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24"/>
                    <a:pt x="95" y="162"/>
                    <a:pt x="191" y="162"/>
                  </a:cubicBezTo>
                  <a:cubicBezTo>
                    <a:pt x="218" y="162"/>
                    <a:pt x="243" y="159"/>
                    <a:pt x="267" y="153"/>
                  </a:cubicBezTo>
                  <a:cubicBezTo>
                    <a:pt x="274" y="151"/>
                    <a:pt x="282" y="156"/>
                    <a:pt x="283" y="164"/>
                  </a:cubicBezTo>
                  <a:cubicBezTo>
                    <a:pt x="285" y="171"/>
                    <a:pt x="281" y="179"/>
                    <a:pt x="273" y="180"/>
                  </a:cubicBezTo>
                  <a:cubicBezTo>
                    <a:pt x="248" y="187"/>
                    <a:pt x="220" y="190"/>
                    <a:pt x="191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339">
              <a:extLst>
                <a:ext uri="{FF2B5EF4-FFF2-40B4-BE49-F238E27FC236}">
                  <a16:creationId xmlns:a16="http://schemas.microsoft.com/office/drawing/2014/main" id="{17B41D8B-DAD0-4924-A2B4-995B7DF4F9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1763" y="5381625"/>
              <a:ext cx="425450" cy="274638"/>
            </a:xfrm>
            <a:custGeom>
              <a:avLst/>
              <a:gdLst>
                <a:gd name="T0" fmla="*/ 191 w 383"/>
                <a:gd name="T1" fmla="*/ 247 h 247"/>
                <a:gd name="T2" fmla="*/ 0 w 383"/>
                <a:gd name="T3" fmla="*/ 146 h 247"/>
                <a:gd name="T4" fmla="*/ 0 w 383"/>
                <a:gd name="T5" fmla="*/ 101 h 247"/>
                <a:gd name="T6" fmla="*/ 191 w 383"/>
                <a:gd name="T7" fmla="*/ 0 h 247"/>
                <a:gd name="T8" fmla="*/ 383 w 383"/>
                <a:gd name="T9" fmla="*/ 101 h 247"/>
                <a:gd name="T10" fmla="*/ 383 w 383"/>
                <a:gd name="T11" fmla="*/ 146 h 247"/>
                <a:gd name="T12" fmla="*/ 191 w 383"/>
                <a:gd name="T13" fmla="*/ 247 h 247"/>
                <a:gd name="T14" fmla="*/ 191 w 383"/>
                <a:gd name="T15" fmla="*/ 28 h 247"/>
                <a:gd name="T16" fmla="*/ 28 w 383"/>
                <a:gd name="T17" fmla="*/ 101 h 247"/>
                <a:gd name="T18" fmla="*/ 28 w 383"/>
                <a:gd name="T19" fmla="*/ 146 h 247"/>
                <a:gd name="T20" fmla="*/ 191 w 383"/>
                <a:gd name="T21" fmla="*/ 219 h 247"/>
                <a:gd name="T22" fmla="*/ 355 w 383"/>
                <a:gd name="T23" fmla="*/ 146 h 247"/>
                <a:gd name="T24" fmla="*/ 355 w 383"/>
                <a:gd name="T25" fmla="*/ 101 h 247"/>
                <a:gd name="T26" fmla="*/ 191 w 383"/>
                <a:gd name="T27" fmla="*/ 2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247">
                  <a:moveTo>
                    <a:pt x="191" y="247"/>
                  </a:moveTo>
                  <a:cubicBezTo>
                    <a:pt x="84" y="247"/>
                    <a:pt x="0" y="203"/>
                    <a:pt x="0" y="146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4"/>
                    <a:pt x="84" y="0"/>
                    <a:pt x="191" y="0"/>
                  </a:cubicBezTo>
                  <a:cubicBezTo>
                    <a:pt x="299" y="0"/>
                    <a:pt x="383" y="44"/>
                    <a:pt x="383" y="101"/>
                  </a:cubicBezTo>
                  <a:cubicBezTo>
                    <a:pt x="383" y="146"/>
                    <a:pt x="383" y="146"/>
                    <a:pt x="383" y="146"/>
                  </a:cubicBezTo>
                  <a:cubicBezTo>
                    <a:pt x="383" y="203"/>
                    <a:pt x="299" y="247"/>
                    <a:pt x="191" y="247"/>
                  </a:cubicBezTo>
                  <a:close/>
                  <a:moveTo>
                    <a:pt x="191" y="28"/>
                  </a:moveTo>
                  <a:cubicBezTo>
                    <a:pt x="95" y="28"/>
                    <a:pt x="28" y="66"/>
                    <a:pt x="28" y="101"/>
                  </a:cubicBezTo>
                  <a:cubicBezTo>
                    <a:pt x="28" y="146"/>
                    <a:pt x="28" y="146"/>
                    <a:pt x="28" y="146"/>
                  </a:cubicBezTo>
                  <a:cubicBezTo>
                    <a:pt x="28" y="181"/>
                    <a:pt x="95" y="219"/>
                    <a:pt x="191" y="219"/>
                  </a:cubicBezTo>
                  <a:cubicBezTo>
                    <a:pt x="288" y="219"/>
                    <a:pt x="355" y="181"/>
                    <a:pt x="355" y="146"/>
                  </a:cubicBezTo>
                  <a:cubicBezTo>
                    <a:pt x="355" y="101"/>
                    <a:pt x="355" y="101"/>
                    <a:pt x="355" y="101"/>
                  </a:cubicBezTo>
                  <a:cubicBezTo>
                    <a:pt x="355" y="66"/>
                    <a:pt x="288" y="28"/>
                    <a:pt x="191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340">
              <a:extLst>
                <a:ext uri="{FF2B5EF4-FFF2-40B4-BE49-F238E27FC236}">
                  <a16:creationId xmlns:a16="http://schemas.microsoft.com/office/drawing/2014/main" id="{5CCC3D17-DAA6-4036-A6BC-DB4B67E17D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1963" y="6038850"/>
              <a:ext cx="425450" cy="212725"/>
            </a:xfrm>
            <a:custGeom>
              <a:avLst/>
              <a:gdLst>
                <a:gd name="T0" fmla="*/ 192 w 383"/>
                <a:gd name="T1" fmla="*/ 191 h 191"/>
                <a:gd name="T2" fmla="*/ 0 w 383"/>
                <a:gd name="T3" fmla="*/ 90 h 191"/>
                <a:gd name="T4" fmla="*/ 0 w 383"/>
                <a:gd name="T5" fmla="*/ 45 h 191"/>
                <a:gd name="T6" fmla="*/ 13 w 383"/>
                <a:gd name="T7" fmla="*/ 8 h 191"/>
                <a:gd name="T8" fmla="*/ 33 w 383"/>
                <a:gd name="T9" fmla="*/ 5 h 191"/>
                <a:gd name="T10" fmla="*/ 36 w 383"/>
                <a:gd name="T11" fmla="*/ 24 h 191"/>
                <a:gd name="T12" fmla="*/ 28 w 383"/>
                <a:gd name="T13" fmla="*/ 45 h 191"/>
                <a:gd name="T14" fmla="*/ 28 w 383"/>
                <a:gd name="T15" fmla="*/ 90 h 191"/>
                <a:gd name="T16" fmla="*/ 192 w 383"/>
                <a:gd name="T17" fmla="*/ 163 h 191"/>
                <a:gd name="T18" fmla="*/ 355 w 383"/>
                <a:gd name="T19" fmla="*/ 90 h 191"/>
                <a:gd name="T20" fmla="*/ 355 w 383"/>
                <a:gd name="T21" fmla="*/ 45 h 191"/>
                <a:gd name="T22" fmla="*/ 348 w 383"/>
                <a:gd name="T23" fmla="*/ 25 h 191"/>
                <a:gd name="T24" fmla="*/ 351 w 383"/>
                <a:gd name="T25" fmla="*/ 5 h 191"/>
                <a:gd name="T26" fmla="*/ 371 w 383"/>
                <a:gd name="T27" fmla="*/ 8 h 191"/>
                <a:gd name="T28" fmla="*/ 383 w 383"/>
                <a:gd name="T29" fmla="*/ 45 h 191"/>
                <a:gd name="T30" fmla="*/ 383 w 383"/>
                <a:gd name="T31" fmla="*/ 90 h 191"/>
                <a:gd name="T32" fmla="*/ 192 w 383"/>
                <a:gd name="T33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3" h="191">
                  <a:moveTo>
                    <a:pt x="192" y="191"/>
                  </a:moveTo>
                  <a:cubicBezTo>
                    <a:pt x="84" y="191"/>
                    <a:pt x="0" y="147"/>
                    <a:pt x="0" y="9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32"/>
                    <a:pt x="5" y="20"/>
                    <a:pt x="13" y="8"/>
                  </a:cubicBezTo>
                  <a:cubicBezTo>
                    <a:pt x="18" y="2"/>
                    <a:pt x="26" y="0"/>
                    <a:pt x="33" y="5"/>
                  </a:cubicBezTo>
                  <a:cubicBezTo>
                    <a:pt x="39" y="9"/>
                    <a:pt x="40" y="18"/>
                    <a:pt x="36" y="24"/>
                  </a:cubicBezTo>
                  <a:cubicBezTo>
                    <a:pt x="31" y="31"/>
                    <a:pt x="28" y="38"/>
                    <a:pt x="28" y="45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25"/>
                    <a:pt x="95" y="163"/>
                    <a:pt x="192" y="163"/>
                  </a:cubicBezTo>
                  <a:cubicBezTo>
                    <a:pt x="288" y="163"/>
                    <a:pt x="355" y="125"/>
                    <a:pt x="355" y="90"/>
                  </a:cubicBezTo>
                  <a:cubicBezTo>
                    <a:pt x="355" y="45"/>
                    <a:pt x="355" y="45"/>
                    <a:pt x="355" y="45"/>
                  </a:cubicBezTo>
                  <a:cubicBezTo>
                    <a:pt x="355" y="38"/>
                    <a:pt x="353" y="31"/>
                    <a:pt x="348" y="25"/>
                  </a:cubicBezTo>
                  <a:cubicBezTo>
                    <a:pt x="344" y="18"/>
                    <a:pt x="345" y="9"/>
                    <a:pt x="351" y="5"/>
                  </a:cubicBezTo>
                  <a:cubicBezTo>
                    <a:pt x="358" y="1"/>
                    <a:pt x="366" y="2"/>
                    <a:pt x="371" y="8"/>
                  </a:cubicBezTo>
                  <a:cubicBezTo>
                    <a:pt x="379" y="20"/>
                    <a:pt x="383" y="32"/>
                    <a:pt x="383" y="45"/>
                  </a:cubicBezTo>
                  <a:cubicBezTo>
                    <a:pt x="383" y="90"/>
                    <a:pt x="383" y="90"/>
                    <a:pt x="383" y="90"/>
                  </a:cubicBezTo>
                  <a:cubicBezTo>
                    <a:pt x="383" y="147"/>
                    <a:pt x="299" y="191"/>
                    <a:pt x="192" y="1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341">
              <a:extLst>
                <a:ext uri="{FF2B5EF4-FFF2-40B4-BE49-F238E27FC236}">
                  <a16:creationId xmlns:a16="http://schemas.microsoft.com/office/drawing/2014/main" id="{60FDABB0-37B1-48C3-862F-B5FED3676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1963" y="5916613"/>
              <a:ext cx="425450" cy="214313"/>
            </a:xfrm>
            <a:custGeom>
              <a:avLst/>
              <a:gdLst>
                <a:gd name="T0" fmla="*/ 192 w 383"/>
                <a:gd name="T1" fmla="*/ 192 h 192"/>
                <a:gd name="T2" fmla="*/ 0 w 383"/>
                <a:gd name="T3" fmla="*/ 90 h 192"/>
                <a:gd name="T4" fmla="*/ 0 w 383"/>
                <a:gd name="T5" fmla="*/ 45 h 192"/>
                <a:gd name="T6" fmla="*/ 14 w 383"/>
                <a:gd name="T7" fmla="*/ 7 h 192"/>
                <a:gd name="T8" fmla="*/ 33 w 383"/>
                <a:gd name="T9" fmla="*/ 5 h 192"/>
                <a:gd name="T10" fmla="*/ 36 w 383"/>
                <a:gd name="T11" fmla="*/ 24 h 192"/>
                <a:gd name="T12" fmla="*/ 28 w 383"/>
                <a:gd name="T13" fmla="*/ 45 h 192"/>
                <a:gd name="T14" fmla="*/ 28 w 383"/>
                <a:gd name="T15" fmla="*/ 90 h 192"/>
                <a:gd name="T16" fmla="*/ 192 w 383"/>
                <a:gd name="T17" fmla="*/ 164 h 192"/>
                <a:gd name="T18" fmla="*/ 355 w 383"/>
                <a:gd name="T19" fmla="*/ 90 h 192"/>
                <a:gd name="T20" fmla="*/ 355 w 383"/>
                <a:gd name="T21" fmla="*/ 45 h 192"/>
                <a:gd name="T22" fmla="*/ 350 w 383"/>
                <a:gd name="T23" fmla="*/ 28 h 192"/>
                <a:gd name="T24" fmla="*/ 355 w 383"/>
                <a:gd name="T25" fmla="*/ 9 h 192"/>
                <a:gd name="T26" fmla="*/ 374 w 383"/>
                <a:gd name="T27" fmla="*/ 14 h 192"/>
                <a:gd name="T28" fmla="*/ 383 w 383"/>
                <a:gd name="T29" fmla="*/ 45 h 192"/>
                <a:gd name="T30" fmla="*/ 383 w 383"/>
                <a:gd name="T31" fmla="*/ 90 h 192"/>
                <a:gd name="T32" fmla="*/ 192 w 383"/>
                <a:gd name="T3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3" h="192">
                  <a:moveTo>
                    <a:pt x="192" y="192"/>
                  </a:moveTo>
                  <a:cubicBezTo>
                    <a:pt x="84" y="192"/>
                    <a:pt x="0" y="147"/>
                    <a:pt x="0" y="9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32"/>
                    <a:pt x="5" y="19"/>
                    <a:pt x="14" y="7"/>
                  </a:cubicBezTo>
                  <a:cubicBezTo>
                    <a:pt x="19" y="1"/>
                    <a:pt x="27" y="0"/>
                    <a:pt x="33" y="5"/>
                  </a:cubicBezTo>
                  <a:cubicBezTo>
                    <a:pt x="40" y="9"/>
                    <a:pt x="41" y="18"/>
                    <a:pt x="36" y="24"/>
                  </a:cubicBezTo>
                  <a:cubicBezTo>
                    <a:pt x="31" y="31"/>
                    <a:pt x="28" y="38"/>
                    <a:pt x="28" y="45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25"/>
                    <a:pt x="95" y="164"/>
                    <a:pt x="192" y="164"/>
                  </a:cubicBezTo>
                  <a:cubicBezTo>
                    <a:pt x="288" y="164"/>
                    <a:pt x="355" y="125"/>
                    <a:pt x="355" y="90"/>
                  </a:cubicBezTo>
                  <a:cubicBezTo>
                    <a:pt x="355" y="45"/>
                    <a:pt x="355" y="45"/>
                    <a:pt x="355" y="45"/>
                  </a:cubicBezTo>
                  <a:cubicBezTo>
                    <a:pt x="355" y="40"/>
                    <a:pt x="353" y="34"/>
                    <a:pt x="350" y="28"/>
                  </a:cubicBezTo>
                  <a:cubicBezTo>
                    <a:pt x="346" y="22"/>
                    <a:pt x="348" y="13"/>
                    <a:pt x="355" y="9"/>
                  </a:cubicBezTo>
                  <a:cubicBezTo>
                    <a:pt x="362" y="5"/>
                    <a:pt x="370" y="7"/>
                    <a:pt x="374" y="14"/>
                  </a:cubicBezTo>
                  <a:cubicBezTo>
                    <a:pt x="380" y="24"/>
                    <a:pt x="383" y="34"/>
                    <a:pt x="383" y="45"/>
                  </a:cubicBezTo>
                  <a:cubicBezTo>
                    <a:pt x="383" y="90"/>
                    <a:pt x="383" y="90"/>
                    <a:pt x="383" y="90"/>
                  </a:cubicBezTo>
                  <a:cubicBezTo>
                    <a:pt x="383" y="147"/>
                    <a:pt x="299" y="192"/>
                    <a:pt x="192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342">
              <a:extLst>
                <a:ext uri="{FF2B5EF4-FFF2-40B4-BE49-F238E27FC236}">
                  <a16:creationId xmlns:a16="http://schemas.microsoft.com/office/drawing/2014/main" id="{F35090BC-99DE-4B2C-ABA8-B64548EC3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1963" y="5797550"/>
              <a:ext cx="425450" cy="211138"/>
            </a:xfrm>
            <a:custGeom>
              <a:avLst/>
              <a:gdLst>
                <a:gd name="T0" fmla="*/ 192 w 383"/>
                <a:gd name="T1" fmla="*/ 190 h 190"/>
                <a:gd name="T2" fmla="*/ 0 w 383"/>
                <a:gd name="T3" fmla="*/ 90 h 190"/>
                <a:gd name="T4" fmla="*/ 0 w 383"/>
                <a:gd name="T5" fmla="*/ 45 h 190"/>
                <a:gd name="T6" fmla="*/ 13 w 383"/>
                <a:gd name="T7" fmla="*/ 8 h 190"/>
                <a:gd name="T8" fmla="*/ 33 w 383"/>
                <a:gd name="T9" fmla="*/ 5 h 190"/>
                <a:gd name="T10" fmla="*/ 36 w 383"/>
                <a:gd name="T11" fmla="*/ 24 h 190"/>
                <a:gd name="T12" fmla="*/ 28 w 383"/>
                <a:gd name="T13" fmla="*/ 45 h 190"/>
                <a:gd name="T14" fmla="*/ 28 w 383"/>
                <a:gd name="T15" fmla="*/ 90 h 190"/>
                <a:gd name="T16" fmla="*/ 192 w 383"/>
                <a:gd name="T17" fmla="*/ 162 h 190"/>
                <a:gd name="T18" fmla="*/ 355 w 383"/>
                <a:gd name="T19" fmla="*/ 90 h 190"/>
                <a:gd name="T20" fmla="*/ 355 w 383"/>
                <a:gd name="T21" fmla="*/ 45 h 190"/>
                <a:gd name="T22" fmla="*/ 349 w 383"/>
                <a:gd name="T23" fmla="*/ 26 h 190"/>
                <a:gd name="T24" fmla="*/ 354 w 383"/>
                <a:gd name="T25" fmla="*/ 7 h 190"/>
                <a:gd name="T26" fmla="*/ 373 w 383"/>
                <a:gd name="T27" fmla="*/ 11 h 190"/>
                <a:gd name="T28" fmla="*/ 383 w 383"/>
                <a:gd name="T29" fmla="*/ 45 h 190"/>
                <a:gd name="T30" fmla="*/ 383 w 383"/>
                <a:gd name="T31" fmla="*/ 90 h 190"/>
                <a:gd name="T32" fmla="*/ 192 w 383"/>
                <a:gd name="T33" fmla="*/ 19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3" h="190">
                  <a:moveTo>
                    <a:pt x="192" y="190"/>
                  </a:moveTo>
                  <a:cubicBezTo>
                    <a:pt x="84" y="190"/>
                    <a:pt x="0" y="146"/>
                    <a:pt x="0" y="9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32"/>
                    <a:pt x="5" y="20"/>
                    <a:pt x="13" y="8"/>
                  </a:cubicBezTo>
                  <a:cubicBezTo>
                    <a:pt x="18" y="2"/>
                    <a:pt x="26" y="0"/>
                    <a:pt x="33" y="5"/>
                  </a:cubicBezTo>
                  <a:cubicBezTo>
                    <a:pt x="39" y="9"/>
                    <a:pt x="40" y="18"/>
                    <a:pt x="36" y="24"/>
                  </a:cubicBezTo>
                  <a:cubicBezTo>
                    <a:pt x="31" y="31"/>
                    <a:pt x="28" y="38"/>
                    <a:pt x="28" y="45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8" y="124"/>
                    <a:pt x="95" y="162"/>
                    <a:pt x="192" y="162"/>
                  </a:cubicBezTo>
                  <a:cubicBezTo>
                    <a:pt x="290" y="162"/>
                    <a:pt x="355" y="125"/>
                    <a:pt x="355" y="90"/>
                  </a:cubicBezTo>
                  <a:cubicBezTo>
                    <a:pt x="355" y="45"/>
                    <a:pt x="355" y="45"/>
                    <a:pt x="355" y="45"/>
                  </a:cubicBezTo>
                  <a:cubicBezTo>
                    <a:pt x="355" y="39"/>
                    <a:pt x="353" y="32"/>
                    <a:pt x="349" y="26"/>
                  </a:cubicBezTo>
                  <a:cubicBezTo>
                    <a:pt x="345" y="20"/>
                    <a:pt x="347" y="11"/>
                    <a:pt x="354" y="7"/>
                  </a:cubicBezTo>
                  <a:cubicBezTo>
                    <a:pt x="360" y="3"/>
                    <a:pt x="369" y="5"/>
                    <a:pt x="373" y="11"/>
                  </a:cubicBezTo>
                  <a:cubicBezTo>
                    <a:pt x="380" y="22"/>
                    <a:pt x="383" y="33"/>
                    <a:pt x="383" y="45"/>
                  </a:cubicBezTo>
                  <a:cubicBezTo>
                    <a:pt x="383" y="90"/>
                    <a:pt x="383" y="90"/>
                    <a:pt x="383" y="90"/>
                  </a:cubicBezTo>
                  <a:cubicBezTo>
                    <a:pt x="383" y="147"/>
                    <a:pt x="301" y="190"/>
                    <a:pt x="192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343">
              <a:extLst>
                <a:ext uri="{FF2B5EF4-FFF2-40B4-BE49-F238E27FC236}">
                  <a16:creationId xmlns:a16="http://schemas.microsoft.com/office/drawing/2014/main" id="{7424FDA6-6E3E-43C6-A1FB-7A8768D4DE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41963" y="5613400"/>
              <a:ext cx="425450" cy="274638"/>
            </a:xfrm>
            <a:custGeom>
              <a:avLst/>
              <a:gdLst>
                <a:gd name="T0" fmla="*/ 192 w 383"/>
                <a:gd name="T1" fmla="*/ 247 h 247"/>
                <a:gd name="T2" fmla="*/ 0 w 383"/>
                <a:gd name="T3" fmla="*/ 146 h 247"/>
                <a:gd name="T4" fmla="*/ 0 w 383"/>
                <a:gd name="T5" fmla="*/ 101 h 247"/>
                <a:gd name="T6" fmla="*/ 192 w 383"/>
                <a:gd name="T7" fmla="*/ 0 h 247"/>
                <a:gd name="T8" fmla="*/ 383 w 383"/>
                <a:gd name="T9" fmla="*/ 101 h 247"/>
                <a:gd name="T10" fmla="*/ 383 w 383"/>
                <a:gd name="T11" fmla="*/ 146 h 247"/>
                <a:gd name="T12" fmla="*/ 192 w 383"/>
                <a:gd name="T13" fmla="*/ 247 h 247"/>
                <a:gd name="T14" fmla="*/ 192 w 383"/>
                <a:gd name="T15" fmla="*/ 28 h 247"/>
                <a:gd name="T16" fmla="*/ 28 w 383"/>
                <a:gd name="T17" fmla="*/ 101 h 247"/>
                <a:gd name="T18" fmla="*/ 28 w 383"/>
                <a:gd name="T19" fmla="*/ 146 h 247"/>
                <a:gd name="T20" fmla="*/ 192 w 383"/>
                <a:gd name="T21" fmla="*/ 219 h 247"/>
                <a:gd name="T22" fmla="*/ 355 w 383"/>
                <a:gd name="T23" fmla="*/ 146 h 247"/>
                <a:gd name="T24" fmla="*/ 355 w 383"/>
                <a:gd name="T25" fmla="*/ 101 h 247"/>
                <a:gd name="T26" fmla="*/ 192 w 383"/>
                <a:gd name="T27" fmla="*/ 2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83" h="247">
                  <a:moveTo>
                    <a:pt x="192" y="247"/>
                  </a:moveTo>
                  <a:cubicBezTo>
                    <a:pt x="84" y="247"/>
                    <a:pt x="0" y="203"/>
                    <a:pt x="0" y="146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4"/>
                    <a:pt x="84" y="0"/>
                    <a:pt x="192" y="0"/>
                  </a:cubicBezTo>
                  <a:cubicBezTo>
                    <a:pt x="299" y="0"/>
                    <a:pt x="383" y="44"/>
                    <a:pt x="383" y="101"/>
                  </a:cubicBezTo>
                  <a:cubicBezTo>
                    <a:pt x="383" y="146"/>
                    <a:pt x="383" y="146"/>
                    <a:pt x="383" y="146"/>
                  </a:cubicBezTo>
                  <a:cubicBezTo>
                    <a:pt x="383" y="203"/>
                    <a:pt x="299" y="247"/>
                    <a:pt x="192" y="247"/>
                  </a:cubicBezTo>
                  <a:close/>
                  <a:moveTo>
                    <a:pt x="192" y="28"/>
                  </a:moveTo>
                  <a:cubicBezTo>
                    <a:pt x="95" y="28"/>
                    <a:pt x="28" y="66"/>
                    <a:pt x="28" y="101"/>
                  </a:cubicBezTo>
                  <a:cubicBezTo>
                    <a:pt x="28" y="146"/>
                    <a:pt x="28" y="146"/>
                    <a:pt x="28" y="146"/>
                  </a:cubicBezTo>
                  <a:cubicBezTo>
                    <a:pt x="28" y="181"/>
                    <a:pt x="95" y="219"/>
                    <a:pt x="192" y="219"/>
                  </a:cubicBezTo>
                  <a:cubicBezTo>
                    <a:pt x="288" y="219"/>
                    <a:pt x="355" y="181"/>
                    <a:pt x="355" y="146"/>
                  </a:cubicBezTo>
                  <a:cubicBezTo>
                    <a:pt x="355" y="101"/>
                    <a:pt x="355" y="101"/>
                    <a:pt x="355" y="101"/>
                  </a:cubicBezTo>
                  <a:cubicBezTo>
                    <a:pt x="355" y="66"/>
                    <a:pt x="288" y="28"/>
                    <a:pt x="19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5765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자유형: 도형 619">
            <a:extLst>
              <a:ext uri="{FF2B5EF4-FFF2-40B4-BE49-F238E27FC236}">
                <a16:creationId xmlns:a16="http://schemas.microsoft.com/office/drawing/2014/main" id="{3B03CBDB-87F3-4B51-9008-6909694114E4}"/>
              </a:ext>
            </a:extLst>
          </p:cNvPr>
          <p:cNvSpPr/>
          <p:nvPr/>
        </p:nvSpPr>
        <p:spPr>
          <a:xfrm rot="5400000" flipH="1">
            <a:off x="160203" y="549769"/>
            <a:ext cx="2094541" cy="995002"/>
          </a:xfrm>
          <a:custGeom>
            <a:avLst/>
            <a:gdLst>
              <a:gd name="connsiteX0" fmla="*/ 1900215 w 5748315"/>
              <a:gd name="connsiteY0" fmla="*/ 0 h 2730711"/>
              <a:gd name="connsiteX1" fmla="*/ 5748315 w 5748315"/>
              <a:gd name="connsiteY1" fmla="*/ 0 h 2730711"/>
              <a:gd name="connsiteX2" fmla="*/ 5748315 w 5748315"/>
              <a:gd name="connsiteY2" fmla="*/ 2730706 h 2730711"/>
              <a:gd name="connsiteX3" fmla="*/ 3892521 w 5748315"/>
              <a:gd name="connsiteY3" fmla="*/ 2730706 h 2730711"/>
              <a:gd name="connsiteX4" fmla="*/ 3892521 w 5748315"/>
              <a:gd name="connsiteY4" fmla="*/ 2730711 h 2730711"/>
              <a:gd name="connsiteX5" fmla="*/ 1365353 w 5748315"/>
              <a:gd name="connsiteY5" fmla="*/ 2730711 h 2730711"/>
              <a:gd name="connsiteX6" fmla="*/ 0 w 5748315"/>
              <a:gd name="connsiteY6" fmla="*/ 1365358 h 2730711"/>
              <a:gd name="connsiteX7" fmla="*/ 1365353 w 5748315"/>
              <a:gd name="connsiteY7" fmla="*/ 4 h 2730711"/>
              <a:gd name="connsiteX8" fmla="*/ 1900215 w 5748315"/>
              <a:gd name="connsiteY8" fmla="*/ 4 h 2730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748315" h="2730711">
                <a:moveTo>
                  <a:pt x="1900215" y="0"/>
                </a:moveTo>
                <a:lnTo>
                  <a:pt x="5748315" y="0"/>
                </a:lnTo>
                <a:lnTo>
                  <a:pt x="5748315" y="2730706"/>
                </a:lnTo>
                <a:lnTo>
                  <a:pt x="3892521" y="2730706"/>
                </a:lnTo>
                <a:lnTo>
                  <a:pt x="3892521" y="2730711"/>
                </a:lnTo>
                <a:lnTo>
                  <a:pt x="1365353" y="2730711"/>
                </a:lnTo>
                <a:cubicBezTo>
                  <a:pt x="611290" y="2730711"/>
                  <a:pt x="0" y="2119421"/>
                  <a:pt x="0" y="1365358"/>
                </a:cubicBezTo>
                <a:cubicBezTo>
                  <a:pt x="0" y="611294"/>
                  <a:pt x="611290" y="4"/>
                  <a:pt x="1365353" y="4"/>
                </a:cubicBezTo>
                <a:lnTo>
                  <a:pt x="1900215" y="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09" name="Google Shape;416;p21">
            <a:extLst>
              <a:ext uri="{FF2B5EF4-FFF2-40B4-BE49-F238E27FC236}">
                <a16:creationId xmlns:a16="http://schemas.microsoft.com/office/drawing/2014/main" id="{5991ECAD-C3FD-4305-8AC1-596C03F1BA84}"/>
              </a:ext>
            </a:extLst>
          </p:cNvPr>
          <p:cNvSpPr/>
          <p:nvPr/>
        </p:nvSpPr>
        <p:spPr>
          <a:xfrm>
            <a:off x="8816696" y="5938236"/>
            <a:ext cx="30135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https://slidemembers.com/Google_Play </a:t>
            </a:r>
            <a:endParaRPr sz="1200" dirty="0"/>
          </a:p>
        </p:txBody>
      </p:sp>
      <p:sp>
        <p:nvSpPr>
          <p:cNvPr id="600" name="TextBox 599">
            <a:extLst>
              <a:ext uri="{FF2B5EF4-FFF2-40B4-BE49-F238E27FC236}">
                <a16:creationId xmlns:a16="http://schemas.microsoft.com/office/drawing/2014/main" id="{732F09ED-4262-4137-9CE6-13FDE3D3E20A}"/>
              </a:ext>
            </a:extLst>
          </p:cNvPr>
          <p:cNvSpPr txBox="1"/>
          <p:nvPr/>
        </p:nvSpPr>
        <p:spPr>
          <a:xfrm>
            <a:off x="1081183" y="2836794"/>
            <a:ext cx="33208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bg2"/>
                </a:solidFill>
              </a:rPr>
              <a:t>www.link to site.com</a:t>
            </a:r>
            <a:endParaRPr lang="ko-KR" altLang="en-US" sz="1100" dirty="0">
              <a:solidFill>
                <a:schemeClr val="bg2"/>
              </a:solidFill>
            </a:endParaRPr>
          </a:p>
        </p:txBody>
      </p:sp>
      <p:sp>
        <p:nvSpPr>
          <p:cNvPr id="601" name="Google Shape;408;p21">
            <a:extLst>
              <a:ext uri="{FF2B5EF4-FFF2-40B4-BE49-F238E27FC236}">
                <a16:creationId xmlns:a16="http://schemas.microsoft.com/office/drawing/2014/main" id="{EA84A0E2-FE34-48DA-8884-1C5FADD36A35}"/>
              </a:ext>
            </a:extLst>
          </p:cNvPr>
          <p:cNvSpPr txBox="1"/>
          <p:nvPr/>
        </p:nvSpPr>
        <p:spPr>
          <a:xfrm>
            <a:off x="1093101" y="3739732"/>
            <a:ext cx="11385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</a:pPr>
            <a:r>
              <a:rPr lang="en-US" sz="1400" b="1" dirty="0">
                <a:solidFill>
                  <a:schemeClr val="bg1"/>
                </a:solidFill>
                <a:ea typeface="Arial"/>
                <a:cs typeface="Arial"/>
                <a:sym typeface="Arial"/>
              </a:rPr>
              <a:t>Address</a:t>
            </a:r>
            <a:endParaRPr sz="1400" b="1" dirty="0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02" name="Google Shape;409;p21">
            <a:extLst>
              <a:ext uri="{FF2B5EF4-FFF2-40B4-BE49-F238E27FC236}">
                <a16:creationId xmlns:a16="http://schemas.microsoft.com/office/drawing/2014/main" id="{A8098B2F-AEB2-42B3-A4B0-48876B7C2B3E}"/>
              </a:ext>
            </a:extLst>
          </p:cNvPr>
          <p:cNvSpPr txBox="1"/>
          <p:nvPr/>
        </p:nvSpPr>
        <p:spPr>
          <a:xfrm>
            <a:off x="1093101" y="4042186"/>
            <a:ext cx="1888440" cy="258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Please enter your address.</a:t>
            </a:r>
            <a:endParaRPr sz="1050" dirty="0">
              <a:solidFill>
                <a:schemeClr val="lt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03" name="Google Shape;410;p21">
            <a:extLst>
              <a:ext uri="{FF2B5EF4-FFF2-40B4-BE49-F238E27FC236}">
                <a16:creationId xmlns:a16="http://schemas.microsoft.com/office/drawing/2014/main" id="{27D405CB-DC62-4E88-929C-D7366D8D9B4B}"/>
              </a:ext>
            </a:extLst>
          </p:cNvPr>
          <p:cNvSpPr txBox="1"/>
          <p:nvPr/>
        </p:nvSpPr>
        <p:spPr>
          <a:xfrm>
            <a:off x="1093100" y="4827290"/>
            <a:ext cx="12213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</a:pPr>
            <a:r>
              <a:rPr lang="en-US" sz="1400" b="1">
                <a:solidFill>
                  <a:schemeClr val="bg1"/>
                </a:solidFill>
                <a:ea typeface="Arial"/>
                <a:cs typeface="Arial"/>
                <a:sym typeface="Arial"/>
              </a:rPr>
              <a:t>Number</a:t>
            </a:r>
            <a:endParaRPr sz="1400" b="1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04" name="Google Shape;411;p21">
            <a:extLst>
              <a:ext uri="{FF2B5EF4-FFF2-40B4-BE49-F238E27FC236}">
                <a16:creationId xmlns:a16="http://schemas.microsoft.com/office/drawing/2014/main" id="{F77410FB-BD5E-4459-B049-568FDEBF33D2}"/>
              </a:ext>
            </a:extLst>
          </p:cNvPr>
          <p:cNvSpPr txBox="1"/>
          <p:nvPr/>
        </p:nvSpPr>
        <p:spPr>
          <a:xfrm>
            <a:off x="1093101" y="5129744"/>
            <a:ext cx="1888440" cy="258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>
                <a:solidFill>
                  <a:schemeClr val="lt1"/>
                </a:solidFill>
                <a:ea typeface="Arial"/>
                <a:cs typeface="Arial"/>
                <a:sym typeface="Arial"/>
              </a:rPr>
              <a:t>+00 0000 00000</a:t>
            </a:r>
            <a:endParaRPr sz="1050" dirty="0">
              <a:solidFill>
                <a:schemeClr val="lt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05" name="Google Shape;412;p21">
            <a:extLst>
              <a:ext uri="{FF2B5EF4-FFF2-40B4-BE49-F238E27FC236}">
                <a16:creationId xmlns:a16="http://schemas.microsoft.com/office/drawing/2014/main" id="{A3B27E4D-CAD5-4D25-95AB-49E790CFA3D3}"/>
              </a:ext>
            </a:extLst>
          </p:cNvPr>
          <p:cNvSpPr txBox="1"/>
          <p:nvPr/>
        </p:nvSpPr>
        <p:spPr>
          <a:xfrm>
            <a:off x="3197101" y="4827290"/>
            <a:ext cx="15285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</a:pPr>
            <a:r>
              <a:rPr lang="en-US" sz="1400" b="1">
                <a:solidFill>
                  <a:schemeClr val="bg1"/>
                </a:solidFill>
                <a:ea typeface="Arial"/>
                <a:cs typeface="Arial"/>
                <a:sym typeface="Arial"/>
              </a:rPr>
              <a:t>Social Link</a:t>
            </a:r>
            <a:endParaRPr sz="1400" b="1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06" name="Google Shape;413;p21">
            <a:extLst>
              <a:ext uri="{FF2B5EF4-FFF2-40B4-BE49-F238E27FC236}">
                <a16:creationId xmlns:a16="http://schemas.microsoft.com/office/drawing/2014/main" id="{AE637DBC-A9C9-4942-9969-09462EF698F1}"/>
              </a:ext>
            </a:extLst>
          </p:cNvPr>
          <p:cNvSpPr txBox="1"/>
          <p:nvPr/>
        </p:nvSpPr>
        <p:spPr>
          <a:xfrm>
            <a:off x="3197099" y="5129744"/>
            <a:ext cx="3320835" cy="258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Arial"/>
              <a:buNone/>
            </a:pPr>
            <a:r>
              <a:rPr lang="en-US" sz="1050">
                <a:solidFill>
                  <a:schemeClr val="lt1"/>
                </a:solidFill>
                <a:ea typeface="Arial"/>
                <a:cs typeface="Arial"/>
                <a:sym typeface="Arial"/>
              </a:rPr>
              <a:t>https://www.instagram.com/slidemembers</a:t>
            </a:r>
            <a:endParaRPr>
              <a:solidFill>
                <a:schemeClr val="lt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07" name="Google Shape;414;p21">
            <a:extLst>
              <a:ext uri="{FF2B5EF4-FFF2-40B4-BE49-F238E27FC236}">
                <a16:creationId xmlns:a16="http://schemas.microsoft.com/office/drawing/2014/main" id="{74979C39-CD29-4AC8-9AF5-098EA3EB70CB}"/>
              </a:ext>
            </a:extLst>
          </p:cNvPr>
          <p:cNvSpPr txBox="1"/>
          <p:nvPr/>
        </p:nvSpPr>
        <p:spPr>
          <a:xfrm>
            <a:off x="3197101" y="3739732"/>
            <a:ext cx="1528500" cy="2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Arial"/>
              <a:buNone/>
            </a:pPr>
            <a:r>
              <a:rPr lang="en-US" sz="1400" b="1">
                <a:solidFill>
                  <a:schemeClr val="bg1"/>
                </a:solidFill>
                <a:ea typeface="Arial"/>
                <a:cs typeface="Arial"/>
                <a:sym typeface="Arial"/>
              </a:rPr>
              <a:t>E-mail</a:t>
            </a:r>
            <a:endParaRPr sz="1400" b="1">
              <a:solidFill>
                <a:schemeClr val="bg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08" name="Google Shape;415;p21">
            <a:extLst>
              <a:ext uri="{FF2B5EF4-FFF2-40B4-BE49-F238E27FC236}">
                <a16:creationId xmlns:a16="http://schemas.microsoft.com/office/drawing/2014/main" id="{0215642A-BBC0-4868-97F6-277A152DB54A}"/>
              </a:ext>
            </a:extLst>
          </p:cNvPr>
          <p:cNvSpPr txBox="1"/>
          <p:nvPr/>
        </p:nvSpPr>
        <p:spPr>
          <a:xfrm>
            <a:off x="3197101" y="4042187"/>
            <a:ext cx="2054086" cy="258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1425" tIns="25700" rIns="51425" bIns="2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>
                <a:solidFill>
                  <a:schemeClr val="lt1"/>
                </a:solidFill>
                <a:ea typeface="Arial"/>
                <a:cs typeface="Arial"/>
                <a:sym typeface="Arial"/>
              </a:rPr>
              <a:t>support@email.com</a:t>
            </a:r>
            <a:endParaRPr sz="1400"/>
          </a:p>
        </p:txBody>
      </p:sp>
      <p:sp>
        <p:nvSpPr>
          <p:cNvPr id="610" name="Google Shape;417;p21">
            <a:extLst>
              <a:ext uri="{FF2B5EF4-FFF2-40B4-BE49-F238E27FC236}">
                <a16:creationId xmlns:a16="http://schemas.microsoft.com/office/drawing/2014/main" id="{914A10A2-51D3-416C-B644-F6D840189B4F}"/>
              </a:ext>
            </a:extLst>
          </p:cNvPr>
          <p:cNvSpPr/>
          <p:nvPr/>
        </p:nvSpPr>
        <p:spPr>
          <a:xfrm>
            <a:off x="1143036" y="3517960"/>
            <a:ext cx="126900" cy="12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11" name="Google Shape;418;p21">
            <a:extLst>
              <a:ext uri="{FF2B5EF4-FFF2-40B4-BE49-F238E27FC236}">
                <a16:creationId xmlns:a16="http://schemas.microsoft.com/office/drawing/2014/main" id="{EFE9DAFE-6E88-481C-87A3-F5160BEBC635}"/>
              </a:ext>
            </a:extLst>
          </p:cNvPr>
          <p:cNvSpPr/>
          <p:nvPr/>
        </p:nvSpPr>
        <p:spPr>
          <a:xfrm>
            <a:off x="1143036" y="4605517"/>
            <a:ext cx="126900" cy="12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12" name="Google Shape;419;p21">
            <a:extLst>
              <a:ext uri="{FF2B5EF4-FFF2-40B4-BE49-F238E27FC236}">
                <a16:creationId xmlns:a16="http://schemas.microsoft.com/office/drawing/2014/main" id="{A8720CDB-3946-41FF-9326-A29269C2D9A6}"/>
              </a:ext>
            </a:extLst>
          </p:cNvPr>
          <p:cNvSpPr/>
          <p:nvPr/>
        </p:nvSpPr>
        <p:spPr>
          <a:xfrm>
            <a:off x="3247036" y="3517960"/>
            <a:ext cx="126900" cy="12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13" name="Google Shape;420;p21">
            <a:extLst>
              <a:ext uri="{FF2B5EF4-FFF2-40B4-BE49-F238E27FC236}">
                <a16:creationId xmlns:a16="http://schemas.microsoft.com/office/drawing/2014/main" id="{A04CEC39-A484-4A94-AC58-5E518EDC9FCA}"/>
              </a:ext>
            </a:extLst>
          </p:cNvPr>
          <p:cNvSpPr/>
          <p:nvPr/>
        </p:nvSpPr>
        <p:spPr>
          <a:xfrm>
            <a:off x="3247036" y="4604425"/>
            <a:ext cx="126900" cy="126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ea typeface="Arial"/>
              <a:cs typeface="Arial"/>
              <a:sym typeface="Arial"/>
            </a:endParaRPr>
          </a:p>
        </p:txBody>
      </p:sp>
      <p:sp>
        <p:nvSpPr>
          <p:cNvPr id="614" name="TextBox 613">
            <a:extLst>
              <a:ext uri="{FF2B5EF4-FFF2-40B4-BE49-F238E27FC236}">
                <a16:creationId xmlns:a16="http://schemas.microsoft.com/office/drawing/2014/main" id="{704D49A6-0F5E-41D3-B823-280019D74D81}"/>
              </a:ext>
            </a:extLst>
          </p:cNvPr>
          <p:cNvSpPr txBox="1"/>
          <p:nvPr/>
        </p:nvSpPr>
        <p:spPr>
          <a:xfrm>
            <a:off x="1043083" y="1465137"/>
            <a:ext cx="3719461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400" dirty="0">
                <a:solidFill>
                  <a:schemeClr val="bg1"/>
                </a:solidFill>
                <a:latin typeface="+mj-lt"/>
              </a:rPr>
              <a:t>Thanks,</a:t>
            </a:r>
          </a:p>
          <a:p>
            <a:r>
              <a:rPr lang="en-US" altLang="ko-KR" sz="3400" b="1" dirty="0">
                <a:solidFill>
                  <a:schemeClr val="bg1"/>
                </a:solidFill>
                <a:latin typeface="+mj-lt"/>
              </a:rPr>
              <a:t>Contact Us</a:t>
            </a:r>
          </a:p>
        </p:txBody>
      </p:sp>
      <p:sp>
        <p:nvSpPr>
          <p:cNvPr id="616" name="TextBox 615">
            <a:extLst>
              <a:ext uri="{FF2B5EF4-FFF2-40B4-BE49-F238E27FC236}">
                <a16:creationId xmlns:a16="http://schemas.microsoft.com/office/drawing/2014/main" id="{2C277C26-68D4-46F0-A6C5-D4605B62309A}"/>
              </a:ext>
            </a:extLst>
          </p:cNvPr>
          <p:cNvSpPr txBox="1"/>
          <p:nvPr/>
        </p:nvSpPr>
        <p:spPr>
          <a:xfrm>
            <a:off x="7705725" y="6435398"/>
            <a:ext cx="4200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2"/>
                </a:solidFill>
              </a:rPr>
              <a:t>COMPANY NAME</a:t>
            </a:r>
            <a:endParaRPr lang="ko-KR" altLang="en-US" sz="800" dirty="0">
              <a:solidFill>
                <a:schemeClr val="bg2"/>
              </a:solidFill>
            </a:endParaRPr>
          </a:p>
        </p:txBody>
      </p:sp>
      <p:cxnSp>
        <p:nvCxnSpPr>
          <p:cNvPr id="617" name="직선 연결선 616">
            <a:extLst>
              <a:ext uri="{FF2B5EF4-FFF2-40B4-BE49-F238E27FC236}">
                <a16:creationId xmlns:a16="http://schemas.microsoft.com/office/drawing/2014/main" id="{E5D8E4B5-AF24-43E7-9F65-34977ABF6F71}"/>
              </a:ext>
            </a:extLst>
          </p:cNvPr>
          <p:cNvCxnSpPr/>
          <p:nvPr/>
        </p:nvCxnSpPr>
        <p:spPr>
          <a:xfrm>
            <a:off x="381000" y="6367305"/>
            <a:ext cx="11430000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370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개체 틀 5">
            <a:extLst>
              <a:ext uri="{FF2B5EF4-FFF2-40B4-BE49-F238E27FC236}">
                <a16:creationId xmlns:a16="http://schemas.microsoft.com/office/drawing/2014/main" id="{A0AFFB41-2912-4187-9863-9E50F79D75A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/>
      </p:pic>
      <p:sp>
        <p:nvSpPr>
          <p:cNvPr id="3" name="자유형: 도형 2">
            <a:extLst>
              <a:ext uri="{FF2B5EF4-FFF2-40B4-BE49-F238E27FC236}">
                <a16:creationId xmlns:a16="http://schemas.microsoft.com/office/drawing/2014/main" id="{D7E958FF-8A39-4DFF-8BF7-0F55298D5DAB}"/>
              </a:ext>
            </a:extLst>
          </p:cNvPr>
          <p:cNvSpPr/>
          <p:nvPr/>
        </p:nvSpPr>
        <p:spPr>
          <a:xfrm flipH="1">
            <a:off x="609600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2667000 w 6096000"/>
              <a:gd name="connsiteY1" fmla="*/ 0 h 6858000"/>
              <a:gd name="connsiteX2" fmla="*/ 6096000 w 6096000"/>
              <a:gd name="connsiteY2" fmla="*/ 3429000 h 6858000"/>
              <a:gd name="connsiteX3" fmla="*/ 2667000 w 6096000"/>
              <a:gd name="connsiteY3" fmla="*/ 6858000 h 6858000"/>
              <a:gd name="connsiteX4" fmla="*/ 0 w 60960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2667000" y="0"/>
                </a:lnTo>
                <a:cubicBezTo>
                  <a:pt x="4560784" y="0"/>
                  <a:pt x="6096000" y="1535216"/>
                  <a:pt x="6096000" y="3429000"/>
                </a:cubicBezTo>
                <a:cubicBezTo>
                  <a:pt x="6096000" y="5322784"/>
                  <a:pt x="4560784" y="6858000"/>
                  <a:pt x="2667000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03A068-D905-44DA-B68D-0B62FB608CAD}"/>
              </a:ext>
            </a:extLst>
          </p:cNvPr>
          <p:cNvSpPr txBox="1"/>
          <p:nvPr/>
        </p:nvSpPr>
        <p:spPr>
          <a:xfrm>
            <a:off x="7525679" y="1548085"/>
            <a:ext cx="34766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solidFill>
                  <a:schemeClr val="bg1"/>
                </a:solidFill>
              </a:rPr>
              <a:t>About</a:t>
            </a:r>
            <a:r>
              <a:rPr lang="ko-KR" altLang="en-US" sz="3200" dirty="0">
                <a:solidFill>
                  <a:schemeClr val="bg1"/>
                </a:solidFill>
              </a:rPr>
              <a:t> </a:t>
            </a:r>
            <a:r>
              <a:rPr lang="ko-KR" altLang="en-US" sz="3200" dirty="0" err="1">
                <a:solidFill>
                  <a:schemeClr val="bg1"/>
                </a:solidFill>
              </a:rPr>
              <a:t>our</a:t>
            </a:r>
            <a:r>
              <a:rPr lang="ko-KR" altLang="en-US" sz="3200" dirty="0">
                <a:solidFill>
                  <a:schemeClr val="bg1"/>
                </a:solidFill>
              </a:rPr>
              <a:t> </a:t>
            </a:r>
            <a:r>
              <a:rPr lang="ko-KR" altLang="en-US" sz="3200" b="1" dirty="0" err="1">
                <a:solidFill>
                  <a:schemeClr val="bg1"/>
                </a:solidFill>
              </a:rPr>
              <a:t>company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0425F1-1E2E-40E0-8474-7377255C81E1}"/>
              </a:ext>
            </a:extLst>
          </p:cNvPr>
          <p:cNvSpPr txBox="1"/>
          <p:nvPr/>
        </p:nvSpPr>
        <p:spPr>
          <a:xfrm>
            <a:off x="7448550" y="2899198"/>
            <a:ext cx="3861341" cy="1333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etiam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solet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fastidii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per id,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mel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ea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justo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doming,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ius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nulla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eruditi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inimicus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ut.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Illud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posidonium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scribentur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pri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ex,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virtute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detracto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cu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eam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paulo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deseruisse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eos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ne.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Nec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ea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insolens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elaboraret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sanctus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periculis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intellegebat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/>
                </a:solidFill>
                <a:cs typeface="Arial" panose="020B0604020202020204" pitchFamily="34" charset="0"/>
              </a:rPr>
              <a:t>vix</a:t>
            </a:r>
            <a:r>
              <a:rPr lang="en-US" altLang="ko-KR" sz="1100" dirty="0">
                <a:solidFill>
                  <a:schemeClr val="bg1"/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7A61CD2-31CE-4ED2-9537-7714C344C31A}"/>
              </a:ext>
            </a:extLst>
          </p:cNvPr>
          <p:cNvSpPr/>
          <p:nvPr/>
        </p:nvSpPr>
        <p:spPr>
          <a:xfrm>
            <a:off x="882109" y="4720891"/>
            <a:ext cx="2859358" cy="87325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73B9B4-522D-4238-A2D3-40BA051C94E9}"/>
              </a:ext>
            </a:extLst>
          </p:cNvPr>
          <p:cNvSpPr txBox="1"/>
          <p:nvPr/>
        </p:nvSpPr>
        <p:spPr>
          <a:xfrm>
            <a:off x="2144983" y="4994786"/>
            <a:ext cx="19354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cs typeface="Arial" panose="020B0604020202020204" pitchFamily="34" charset="0"/>
              </a:rPr>
              <a:t>Founded</a:t>
            </a:r>
            <a:endParaRPr lang="ko-KR" altLang="en-US" sz="14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9A5D5470-8846-4FA1-A1DC-BC073E27560E}"/>
              </a:ext>
            </a:extLst>
          </p:cNvPr>
          <p:cNvSpPr/>
          <p:nvPr/>
        </p:nvSpPr>
        <p:spPr>
          <a:xfrm>
            <a:off x="4666321" y="4720891"/>
            <a:ext cx="2859358" cy="87325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34F41A-573C-4EDE-B673-AFD54CE70EA9}"/>
              </a:ext>
            </a:extLst>
          </p:cNvPr>
          <p:cNvSpPr txBox="1"/>
          <p:nvPr/>
        </p:nvSpPr>
        <p:spPr>
          <a:xfrm>
            <a:off x="5929195" y="4994786"/>
            <a:ext cx="16970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cs typeface="Arial" panose="020B0604020202020204" pitchFamily="34" charset="0"/>
              </a:rPr>
              <a:t>User Growth</a:t>
            </a:r>
            <a:endParaRPr lang="ko-KR" altLang="en-US" sz="14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2DACCF3-A451-4602-9893-610D3FC75891}"/>
              </a:ext>
            </a:extLst>
          </p:cNvPr>
          <p:cNvSpPr txBox="1"/>
          <p:nvPr/>
        </p:nvSpPr>
        <p:spPr>
          <a:xfrm>
            <a:off x="933007" y="4926685"/>
            <a:ext cx="11527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2018</a:t>
            </a:r>
            <a:endParaRPr lang="ko-KR" altLang="en-US" sz="2400" b="1" dirty="0">
              <a:solidFill>
                <a:schemeClr val="accent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CD0FE04-5EF0-4A64-BB44-28CA367195D6}"/>
              </a:ext>
            </a:extLst>
          </p:cNvPr>
          <p:cNvSpPr txBox="1"/>
          <p:nvPr/>
        </p:nvSpPr>
        <p:spPr>
          <a:xfrm>
            <a:off x="4724181" y="4926685"/>
            <a:ext cx="11527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38%</a:t>
            </a:r>
            <a:endParaRPr lang="ko-KR" altLang="en-US" sz="2400" b="1" dirty="0">
              <a:solidFill>
                <a:schemeClr val="accent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7C93B4A-2B56-4BFD-A78A-B469887C7ABA}"/>
              </a:ext>
            </a:extLst>
          </p:cNvPr>
          <p:cNvSpPr/>
          <p:nvPr/>
        </p:nvSpPr>
        <p:spPr>
          <a:xfrm>
            <a:off x="8450533" y="4720891"/>
            <a:ext cx="2859358" cy="87325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92E2193-C44D-497A-91CA-2F8E7E6C6376}"/>
              </a:ext>
            </a:extLst>
          </p:cNvPr>
          <p:cNvSpPr txBox="1"/>
          <p:nvPr/>
        </p:nvSpPr>
        <p:spPr>
          <a:xfrm>
            <a:off x="9980817" y="4994786"/>
            <a:ext cx="1654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1"/>
                </a:solidFill>
                <a:cs typeface="Arial" panose="020B0604020202020204" pitchFamily="34" charset="0"/>
              </a:rPr>
              <a:t>Revenue</a:t>
            </a:r>
            <a:endParaRPr lang="ko-KR" altLang="en-US" sz="1400" dirty="0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8C803C2-A999-487F-B676-1611E1DF39B8}"/>
              </a:ext>
            </a:extLst>
          </p:cNvPr>
          <p:cNvSpPr txBox="1"/>
          <p:nvPr/>
        </p:nvSpPr>
        <p:spPr>
          <a:xfrm>
            <a:off x="8378989" y="4926685"/>
            <a:ext cx="1549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accent1"/>
                </a:solidFill>
                <a:latin typeface="+mj-lt"/>
                <a:cs typeface="Arial" panose="020B0604020202020204" pitchFamily="34" charset="0"/>
              </a:rPr>
              <a:t>$150K</a:t>
            </a:r>
            <a:endParaRPr lang="ko-KR" altLang="en-US" sz="2400" b="1" dirty="0">
              <a:solidFill>
                <a:schemeClr val="accent1"/>
              </a:solidFill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257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5">
            <a:extLst>
              <a:ext uri="{FF2B5EF4-FFF2-40B4-BE49-F238E27FC236}">
                <a16:creationId xmlns:a16="http://schemas.microsoft.com/office/drawing/2014/main" id="{A94778FB-1571-4F2B-A5F1-93CAC63B3C31}"/>
              </a:ext>
            </a:extLst>
          </p:cNvPr>
          <p:cNvSpPr>
            <a:spLocks noEditPoints="1"/>
          </p:cNvSpPr>
          <p:nvPr/>
        </p:nvSpPr>
        <p:spPr bwMode="auto">
          <a:xfrm>
            <a:off x="830984" y="3631220"/>
            <a:ext cx="1917378" cy="1186056"/>
          </a:xfrm>
          <a:custGeom>
            <a:avLst/>
            <a:gdLst>
              <a:gd name="T0" fmla="*/ 3231 w 3368"/>
              <a:gd name="T1" fmla="*/ 104 h 2082"/>
              <a:gd name="T2" fmla="*/ 3100 w 3368"/>
              <a:gd name="T3" fmla="*/ 329 h 2082"/>
              <a:gd name="T4" fmla="*/ 2868 w 3368"/>
              <a:gd name="T5" fmla="*/ 521 h 2082"/>
              <a:gd name="T6" fmla="*/ 2689 w 3368"/>
              <a:gd name="T7" fmla="*/ 651 h 2082"/>
              <a:gd name="T8" fmla="*/ 2487 w 3368"/>
              <a:gd name="T9" fmla="*/ 678 h 2082"/>
              <a:gd name="T10" fmla="*/ 2429 w 3368"/>
              <a:gd name="T11" fmla="*/ 587 h 2082"/>
              <a:gd name="T12" fmla="*/ 2333 w 3368"/>
              <a:gd name="T13" fmla="*/ 463 h 2082"/>
              <a:gd name="T14" fmla="*/ 2270 w 3368"/>
              <a:gd name="T15" fmla="*/ 734 h 2082"/>
              <a:gd name="T16" fmla="*/ 2232 w 3368"/>
              <a:gd name="T17" fmla="*/ 470 h 2082"/>
              <a:gd name="T18" fmla="*/ 2247 w 3368"/>
              <a:gd name="T19" fmla="*/ 442 h 2082"/>
              <a:gd name="T20" fmla="*/ 2409 w 3368"/>
              <a:gd name="T21" fmla="*/ 387 h 2082"/>
              <a:gd name="T22" fmla="*/ 2273 w 3368"/>
              <a:gd name="T23" fmla="*/ 352 h 2082"/>
              <a:gd name="T24" fmla="*/ 2139 w 3368"/>
              <a:gd name="T25" fmla="*/ 306 h 2082"/>
              <a:gd name="T26" fmla="*/ 1962 w 3368"/>
              <a:gd name="T27" fmla="*/ 370 h 2082"/>
              <a:gd name="T28" fmla="*/ 1907 w 3368"/>
              <a:gd name="T29" fmla="*/ 225 h 2082"/>
              <a:gd name="T30" fmla="*/ 1590 w 3368"/>
              <a:gd name="T31" fmla="*/ 201 h 2082"/>
              <a:gd name="T32" fmla="*/ 983 w 3368"/>
              <a:gd name="T33" fmla="*/ 154 h 2082"/>
              <a:gd name="T34" fmla="*/ 793 w 3368"/>
              <a:gd name="T35" fmla="*/ 119 h 2082"/>
              <a:gd name="T36" fmla="*/ 270 w 3368"/>
              <a:gd name="T37" fmla="*/ 58 h 2082"/>
              <a:gd name="T38" fmla="*/ 255 w 3368"/>
              <a:gd name="T39" fmla="*/ 92 h 2082"/>
              <a:gd name="T40" fmla="*/ 179 w 3368"/>
              <a:gd name="T41" fmla="*/ 6 h 2082"/>
              <a:gd name="T42" fmla="*/ 180 w 3368"/>
              <a:gd name="T43" fmla="*/ 196 h 2082"/>
              <a:gd name="T44" fmla="*/ 105 w 3368"/>
              <a:gd name="T45" fmla="*/ 331 h 2082"/>
              <a:gd name="T46" fmla="*/ 46 w 3368"/>
              <a:gd name="T47" fmla="*/ 463 h 2082"/>
              <a:gd name="T48" fmla="*/ 3 w 3368"/>
              <a:gd name="T49" fmla="*/ 627 h 2082"/>
              <a:gd name="T50" fmla="*/ 76 w 3368"/>
              <a:gd name="T51" fmla="*/ 860 h 2082"/>
              <a:gd name="T52" fmla="*/ 63 w 3368"/>
              <a:gd name="T53" fmla="*/ 981 h 2082"/>
              <a:gd name="T54" fmla="*/ 134 w 3368"/>
              <a:gd name="T55" fmla="*/ 1191 h 2082"/>
              <a:gd name="T56" fmla="*/ 280 w 3368"/>
              <a:gd name="T57" fmla="*/ 1307 h 2082"/>
              <a:gd name="T58" fmla="*/ 592 w 3368"/>
              <a:gd name="T59" fmla="*/ 1517 h 2082"/>
              <a:gd name="T60" fmla="*/ 1104 w 3368"/>
              <a:gd name="T61" fmla="*/ 1709 h 2082"/>
              <a:gd name="T62" fmla="*/ 1336 w 3368"/>
              <a:gd name="T63" fmla="*/ 1777 h 2082"/>
              <a:gd name="T64" fmla="*/ 1536 w 3368"/>
              <a:gd name="T65" fmla="*/ 2063 h 2082"/>
              <a:gd name="T66" fmla="*/ 1589 w 3368"/>
              <a:gd name="T67" fmla="*/ 1969 h 2082"/>
              <a:gd name="T68" fmla="*/ 1684 w 3368"/>
              <a:gd name="T69" fmla="*/ 1853 h 2082"/>
              <a:gd name="T70" fmla="*/ 1824 w 3368"/>
              <a:gd name="T71" fmla="*/ 1783 h 2082"/>
              <a:gd name="T72" fmla="*/ 2116 w 3368"/>
              <a:gd name="T73" fmla="*/ 1797 h 2082"/>
              <a:gd name="T74" fmla="*/ 2184 w 3368"/>
              <a:gd name="T75" fmla="*/ 1742 h 2082"/>
              <a:gd name="T76" fmla="*/ 2139 w 3368"/>
              <a:gd name="T77" fmla="*/ 1709 h 2082"/>
              <a:gd name="T78" fmla="*/ 2281 w 3368"/>
              <a:gd name="T79" fmla="*/ 1682 h 2082"/>
              <a:gd name="T80" fmla="*/ 2527 w 3368"/>
              <a:gd name="T81" fmla="*/ 1684 h 2082"/>
              <a:gd name="T82" fmla="*/ 2681 w 3368"/>
              <a:gd name="T83" fmla="*/ 1888 h 2082"/>
              <a:gd name="T84" fmla="*/ 2871 w 3368"/>
              <a:gd name="T85" fmla="*/ 2030 h 2082"/>
              <a:gd name="T86" fmla="*/ 2812 w 3368"/>
              <a:gd name="T87" fmla="*/ 1783 h 2082"/>
              <a:gd name="T88" fmla="*/ 2775 w 3368"/>
              <a:gd name="T89" fmla="*/ 1492 h 2082"/>
              <a:gd name="T90" fmla="*/ 2828 w 3368"/>
              <a:gd name="T91" fmla="*/ 1403 h 2082"/>
              <a:gd name="T92" fmla="*/ 2918 w 3368"/>
              <a:gd name="T93" fmla="*/ 1294 h 2082"/>
              <a:gd name="T94" fmla="*/ 3020 w 3368"/>
              <a:gd name="T95" fmla="*/ 1160 h 2082"/>
              <a:gd name="T96" fmla="*/ 2980 w 3368"/>
              <a:gd name="T97" fmla="*/ 1131 h 2082"/>
              <a:gd name="T98" fmla="*/ 3020 w 3368"/>
              <a:gd name="T99" fmla="*/ 1074 h 2082"/>
              <a:gd name="T100" fmla="*/ 2924 w 3368"/>
              <a:gd name="T101" fmla="*/ 969 h 2082"/>
              <a:gd name="T102" fmla="*/ 2939 w 3368"/>
              <a:gd name="T103" fmla="*/ 887 h 2082"/>
              <a:gd name="T104" fmla="*/ 3002 w 3368"/>
              <a:gd name="T105" fmla="*/ 1011 h 2082"/>
              <a:gd name="T106" fmla="*/ 3060 w 3368"/>
              <a:gd name="T107" fmla="*/ 806 h 2082"/>
              <a:gd name="T108" fmla="*/ 3191 w 3368"/>
              <a:gd name="T109" fmla="*/ 597 h 2082"/>
              <a:gd name="T110" fmla="*/ 3257 w 3368"/>
              <a:gd name="T111" fmla="*/ 582 h 2082"/>
              <a:gd name="T112" fmla="*/ 3204 w 3368"/>
              <a:gd name="T113" fmla="*/ 445 h 2082"/>
              <a:gd name="T114" fmla="*/ 3321 w 3368"/>
              <a:gd name="T115" fmla="*/ 317 h 2082"/>
              <a:gd name="T116" fmla="*/ 3009 w 3368"/>
              <a:gd name="T117" fmla="*/ 1078 h 20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368" h="2082">
                <a:moveTo>
                  <a:pt x="3360" y="286"/>
                </a:moveTo>
                <a:cubicBezTo>
                  <a:pt x="3345" y="281"/>
                  <a:pt x="3345" y="281"/>
                  <a:pt x="3345" y="281"/>
                </a:cubicBezTo>
                <a:cubicBezTo>
                  <a:pt x="3325" y="256"/>
                  <a:pt x="3325" y="256"/>
                  <a:pt x="3325" y="256"/>
                </a:cubicBezTo>
                <a:cubicBezTo>
                  <a:pt x="3317" y="238"/>
                  <a:pt x="3317" y="238"/>
                  <a:pt x="3317" y="238"/>
                </a:cubicBezTo>
                <a:cubicBezTo>
                  <a:pt x="3297" y="248"/>
                  <a:pt x="3297" y="248"/>
                  <a:pt x="3297" y="248"/>
                </a:cubicBezTo>
                <a:cubicBezTo>
                  <a:pt x="3287" y="235"/>
                  <a:pt x="3287" y="235"/>
                  <a:pt x="3287" y="235"/>
                </a:cubicBezTo>
                <a:cubicBezTo>
                  <a:pt x="3284" y="210"/>
                  <a:pt x="3284" y="210"/>
                  <a:pt x="3284" y="210"/>
                </a:cubicBezTo>
                <a:cubicBezTo>
                  <a:pt x="3282" y="175"/>
                  <a:pt x="3282" y="175"/>
                  <a:pt x="3282" y="175"/>
                </a:cubicBezTo>
                <a:cubicBezTo>
                  <a:pt x="3277" y="154"/>
                  <a:pt x="3277" y="154"/>
                  <a:pt x="3277" y="154"/>
                </a:cubicBezTo>
                <a:cubicBezTo>
                  <a:pt x="3277" y="154"/>
                  <a:pt x="3277" y="154"/>
                  <a:pt x="3277" y="154"/>
                </a:cubicBezTo>
                <a:cubicBezTo>
                  <a:pt x="3270" y="127"/>
                  <a:pt x="3270" y="127"/>
                  <a:pt x="3270" y="127"/>
                </a:cubicBezTo>
                <a:cubicBezTo>
                  <a:pt x="3249" y="99"/>
                  <a:pt x="3249" y="99"/>
                  <a:pt x="3249" y="99"/>
                </a:cubicBezTo>
                <a:cubicBezTo>
                  <a:pt x="3231" y="104"/>
                  <a:pt x="3231" y="104"/>
                  <a:pt x="3231" y="104"/>
                </a:cubicBezTo>
                <a:cubicBezTo>
                  <a:pt x="3206" y="122"/>
                  <a:pt x="3206" y="122"/>
                  <a:pt x="3206" y="122"/>
                </a:cubicBezTo>
                <a:cubicBezTo>
                  <a:pt x="3184" y="102"/>
                  <a:pt x="3184" y="102"/>
                  <a:pt x="3184" y="102"/>
                </a:cubicBezTo>
                <a:cubicBezTo>
                  <a:pt x="3164" y="112"/>
                  <a:pt x="3164" y="112"/>
                  <a:pt x="3164" y="112"/>
                </a:cubicBezTo>
                <a:cubicBezTo>
                  <a:pt x="3164" y="112"/>
                  <a:pt x="3164" y="112"/>
                  <a:pt x="3164" y="112"/>
                </a:cubicBezTo>
                <a:cubicBezTo>
                  <a:pt x="3164" y="112"/>
                  <a:pt x="3164" y="112"/>
                  <a:pt x="3164" y="112"/>
                </a:cubicBezTo>
                <a:cubicBezTo>
                  <a:pt x="3166" y="167"/>
                  <a:pt x="3166" y="167"/>
                  <a:pt x="3166" y="167"/>
                </a:cubicBezTo>
                <a:cubicBezTo>
                  <a:pt x="3146" y="185"/>
                  <a:pt x="3146" y="185"/>
                  <a:pt x="3146" y="185"/>
                </a:cubicBezTo>
                <a:cubicBezTo>
                  <a:pt x="3151" y="238"/>
                  <a:pt x="3151" y="238"/>
                  <a:pt x="3151" y="238"/>
                </a:cubicBezTo>
                <a:cubicBezTo>
                  <a:pt x="3146" y="278"/>
                  <a:pt x="3146" y="278"/>
                  <a:pt x="3146" y="278"/>
                </a:cubicBezTo>
                <a:cubicBezTo>
                  <a:pt x="3136" y="311"/>
                  <a:pt x="3136" y="311"/>
                  <a:pt x="3136" y="311"/>
                </a:cubicBezTo>
                <a:cubicBezTo>
                  <a:pt x="3130" y="320"/>
                  <a:pt x="3130" y="320"/>
                  <a:pt x="3130" y="320"/>
                </a:cubicBezTo>
                <a:cubicBezTo>
                  <a:pt x="3100" y="329"/>
                  <a:pt x="3100" y="329"/>
                  <a:pt x="3100" y="329"/>
                </a:cubicBezTo>
                <a:cubicBezTo>
                  <a:pt x="3100" y="329"/>
                  <a:pt x="3100" y="329"/>
                  <a:pt x="3100" y="329"/>
                </a:cubicBezTo>
                <a:cubicBezTo>
                  <a:pt x="3100" y="329"/>
                  <a:pt x="3100" y="329"/>
                  <a:pt x="3100" y="329"/>
                </a:cubicBezTo>
                <a:cubicBezTo>
                  <a:pt x="3110" y="349"/>
                  <a:pt x="3110" y="349"/>
                  <a:pt x="3110" y="349"/>
                </a:cubicBezTo>
                <a:cubicBezTo>
                  <a:pt x="3107" y="374"/>
                  <a:pt x="3107" y="374"/>
                  <a:pt x="3107" y="374"/>
                </a:cubicBezTo>
                <a:cubicBezTo>
                  <a:pt x="3109" y="360"/>
                  <a:pt x="3109" y="360"/>
                  <a:pt x="3109" y="360"/>
                </a:cubicBezTo>
                <a:cubicBezTo>
                  <a:pt x="3007" y="378"/>
                  <a:pt x="3007" y="378"/>
                  <a:pt x="3007" y="378"/>
                </a:cubicBezTo>
                <a:cubicBezTo>
                  <a:pt x="2964" y="382"/>
                  <a:pt x="2964" y="382"/>
                  <a:pt x="2964" y="382"/>
                </a:cubicBezTo>
                <a:cubicBezTo>
                  <a:pt x="2926" y="390"/>
                  <a:pt x="2926" y="390"/>
                  <a:pt x="2926" y="390"/>
                </a:cubicBezTo>
                <a:cubicBezTo>
                  <a:pt x="2901" y="402"/>
                  <a:pt x="2901" y="402"/>
                  <a:pt x="2901" y="402"/>
                </a:cubicBezTo>
                <a:cubicBezTo>
                  <a:pt x="2901" y="402"/>
                  <a:pt x="2901" y="402"/>
                  <a:pt x="2901" y="402"/>
                </a:cubicBezTo>
                <a:cubicBezTo>
                  <a:pt x="2901" y="402"/>
                  <a:pt x="2901" y="402"/>
                  <a:pt x="2901" y="402"/>
                </a:cubicBezTo>
                <a:cubicBezTo>
                  <a:pt x="2861" y="458"/>
                  <a:pt x="2861" y="458"/>
                  <a:pt x="2861" y="458"/>
                </a:cubicBezTo>
                <a:cubicBezTo>
                  <a:pt x="2863" y="496"/>
                  <a:pt x="2863" y="496"/>
                  <a:pt x="2863" y="496"/>
                </a:cubicBezTo>
                <a:cubicBezTo>
                  <a:pt x="2868" y="521"/>
                  <a:pt x="2868" y="521"/>
                  <a:pt x="2868" y="521"/>
                </a:cubicBezTo>
                <a:cubicBezTo>
                  <a:pt x="2848" y="528"/>
                  <a:pt x="2848" y="528"/>
                  <a:pt x="2848" y="528"/>
                </a:cubicBezTo>
                <a:cubicBezTo>
                  <a:pt x="2833" y="544"/>
                  <a:pt x="2833" y="544"/>
                  <a:pt x="2833" y="544"/>
                </a:cubicBezTo>
                <a:cubicBezTo>
                  <a:pt x="2805" y="552"/>
                  <a:pt x="2805" y="552"/>
                  <a:pt x="2805" y="552"/>
                </a:cubicBezTo>
                <a:cubicBezTo>
                  <a:pt x="2762" y="554"/>
                  <a:pt x="2762" y="554"/>
                  <a:pt x="2762" y="554"/>
                </a:cubicBezTo>
                <a:cubicBezTo>
                  <a:pt x="2709" y="567"/>
                  <a:pt x="2709" y="567"/>
                  <a:pt x="2709" y="567"/>
                </a:cubicBezTo>
                <a:cubicBezTo>
                  <a:pt x="2709" y="594"/>
                  <a:pt x="2709" y="594"/>
                  <a:pt x="2709" y="594"/>
                </a:cubicBezTo>
                <a:cubicBezTo>
                  <a:pt x="2724" y="612"/>
                  <a:pt x="2724" y="612"/>
                  <a:pt x="2724" y="612"/>
                </a:cubicBezTo>
                <a:cubicBezTo>
                  <a:pt x="2709" y="627"/>
                  <a:pt x="2709" y="627"/>
                  <a:pt x="2709" y="627"/>
                </a:cubicBezTo>
                <a:cubicBezTo>
                  <a:pt x="2690" y="649"/>
                  <a:pt x="2690" y="649"/>
                  <a:pt x="2690" y="649"/>
                </a:cubicBezTo>
                <a:cubicBezTo>
                  <a:pt x="2689" y="650"/>
                  <a:pt x="2689" y="650"/>
                  <a:pt x="2689" y="650"/>
                </a:cubicBezTo>
                <a:cubicBezTo>
                  <a:pt x="2689" y="650"/>
                  <a:pt x="2689" y="650"/>
                  <a:pt x="2689" y="650"/>
                </a:cubicBezTo>
                <a:cubicBezTo>
                  <a:pt x="2689" y="650"/>
                  <a:pt x="2689" y="650"/>
                  <a:pt x="2689" y="650"/>
                </a:cubicBezTo>
                <a:cubicBezTo>
                  <a:pt x="2689" y="651"/>
                  <a:pt x="2689" y="651"/>
                  <a:pt x="2689" y="651"/>
                </a:cubicBezTo>
                <a:cubicBezTo>
                  <a:pt x="2642" y="685"/>
                  <a:pt x="2642" y="685"/>
                  <a:pt x="2642" y="685"/>
                </a:cubicBezTo>
                <a:cubicBezTo>
                  <a:pt x="2642" y="683"/>
                  <a:pt x="2642" y="683"/>
                  <a:pt x="2642" y="683"/>
                </a:cubicBezTo>
                <a:cubicBezTo>
                  <a:pt x="2626" y="695"/>
                  <a:pt x="2626" y="695"/>
                  <a:pt x="2626" y="695"/>
                </a:cubicBezTo>
                <a:cubicBezTo>
                  <a:pt x="2575" y="728"/>
                  <a:pt x="2575" y="728"/>
                  <a:pt x="2575" y="728"/>
                </a:cubicBezTo>
                <a:cubicBezTo>
                  <a:pt x="2555" y="741"/>
                  <a:pt x="2555" y="741"/>
                  <a:pt x="2555" y="741"/>
                </a:cubicBezTo>
                <a:cubicBezTo>
                  <a:pt x="2533" y="753"/>
                  <a:pt x="2533" y="753"/>
                  <a:pt x="2533" y="753"/>
                </a:cubicBezTo>
                <a:cubicBezTo>
                  <a:pt x="2525" y="743"/>
                  <a:pt x="2525" y="743"/>
                  <a:pt x="2525" y="743"/>
                </a:cubicBezTo>
                <a:cubicBezTo>
                  <a:pt x="2510" y="743"/>
                  <a:pt x="2510" y="743"/>
                  <a:pt x="2510" y="743"/>
                </a:cubicBezTo>
                <a:cubicBezTo>
                  <a:pt x="2478" y="743"/>
                  <a:pt x="2478" y="743"/>
                  <a:pt x="2478" y="743"/>
                </a:cubicBezTo>
                <a:cubicBezTo>
                  <a:pt x="2469" y="728"/>
                  <a:pt x="2469" y="728"/>
                  <a:pt x="2469" y="728"/>
                </a:cubicBezTo>
                <a:cubicBezTo>
                  <a:pt x="2467" y="725"/>
                  <a:pt x="2467" y="725"/>
                  <a:pt x="2467" y="725"/>
                </a:cubicBezTo>
                <a:cubicBezTo>
                  <a:pt x="2482" y="706"/>
                  <a:pt x="2482" y="706"/>
                  <a:pt x="2482" y="706"/>
                </a:cubicBezTo>
                <a:cubicBezTo>
                  <a:pt x="2487" y="678"/>
                  <a:pt x="2487" y="678"/>
                  <a:pt x="2487" y="678"/>
                </a:cubicBezTo>
                <a:cubicBezTo>
                  <a:pt x="2500" y="668"/>
                  <a:pt x="2500" y="668"/>
                  <a:pt x="2500" y="668"/>
                </a:cubicBezTo>
                <a:cubicBezTo>
                  <a:pt x="2505" y="645"/>
                  <a:pt x="2505" y="645"/>
                  <a:pt x="2505" y="645"/>
                </a:cubicBezTo>
                <a:cubicBezTo>
                  <a:pt x="2528" y="622"/>
                  <a:pt x="2528" y="622"/>
                  <a:pt x="2528" y="622"/>
                </a:cubicBezTo>
                <a:cubicBezTo>
                  <a:pt x="2520" y="604"/>
                  <a:pt x="2520" y="604"/>
                  <a:pt x="2520" y="604"/>
                </a:cubicBezTo>
                <a:cubicBezTo>
                  <a:pt x="2512" y="589"/>
                  <a:pt x="2512" y="589"/>
                  <a:pt x="2512" y="589"/>
                </a:cubicBezTo>
                <a:cubicBezTo>
                  <a:pt x="2502" y="572"/>
                  <a:pt x="2502" y="572"/>
                  <a:pt x="2502" y="572"/>
                </a:cubicBezTo>
                <a:cubicBezTo>
                  <a:pt x="2497" y="549"/>
                  <a:pt x="2497" y="549"/>
                  <a:pt x="2497" y="549"/>
                </a:cubicBezTo>
                <a:cubicBezTo>
                  <a:pt x="2490" y="544"/>
                  <a:pt x="2490" y="544"/>
                  <a:pt x="2490" y="544"/>
                </a:cubicBezTo>
                <a:cubicBezTo>
                  <a:pt x="2467" y="552"/>
                  <a:pt x="2467" y="552"/>
                  <a:pt x="2467" y="552"/>
                </a:cubicBezTo>
                <a:cubicBezTo>
                  <a:pt x="2449" y="562"/>
                  <a:pt x="2449" y="562"/>
                  <a:pt x="2449" y="562"/>
                </a:cubicBezTo>
                <a:cubicBezTo>
                  <a:pt x="2447" y="577"/>
                  <a:pt x="2447" y="577"/>
                  <a:pt x="2447" y="577"/>
                </a:cubicBezTo>
                <a:cubicBezTo>
                  <a:pt x="2442" y="589"/>
                  <a:pt x="2442" y="589"/>
                  <a:pt x="2442" y="589"/>
                </a:cubicBezTo>
                <a:cubicBezTo>
                  <a:pt x="2429" y="587"/>
                  <a:pt x="2429" y="587"/>
                  <a:pt x="2429" y="587"/>
                </a:cubicBezTo>
                <a:cubicBezTo>
                  <a:pt x="2429" y="567"/>
                  <a:pt x="2429" y="567"/>
                  <a:pt x="2429" y="567"/>
                </a:cubicBezTo>
                <a:cubicBezTo>
                  <a:pt x="2439" y="544"/>
                  <a:pt x="2439" y="544"/>
                  <a:pt x="2439" y="544"/>
                </a:cubicBezTo>
                <a:cubicBezTo>
                  <a:pt x="2449" y="521"/>
                  <a:pt x="2449" y="521"/>
                  <a:pt x="2449" y="521"/>
                </a:cubicBezTo>
                <a:cubicBezTo>
                  <a:pt x="2447" y="491"/>
                  <a:pt x="2447" y="491"/>
                  <a:pt x="2447" y="491"/>
                </a:cubicBezTo>
                <a:cubicBezTo>
                  <a:pt x="2444" y="456"/>
                  <a:pt x="2444" y="456"/>
                  <a:pt x="2444" y="456"/>
                </a:cubicBezTo>
                <a:cubicBezTo>
                  <a:pt x="2444" y="456"/>
                  <a:pt x="2444" y="456"/>
                  <a:pt x="2444" y="456"/>
                </a:cubicBezTo>
                <a:cubicBezTo>
                  <a:pt x="2444" y="456"/>
                  <a:pt x="2444" y="456"/>
                  <a:pt x="2444" y="456"/>
                </a:cubicBezTo>
                <a:cubicBezTo>
                  <a:pt x="2432" y="450"/>
                  <a:pt x="2432" y="450"/>
                  <a:pt x="2432" y="450"/>
                </a:cubicBezTo>
                <a:cubicBezTo>
                  <a:pt x="2406" y="440"/>
                  <a:pt x="2406" y="440"/>
                  <a:pt x="2406" y="440"/>
                </a:cubicBezTo>
                <a:cubicBezTo>
                  <a:pt x="2386" y="425"/>
                  <a:pt x="2386" y="425"/>
                  <a:pt x="2386" y="425"/>
                </a:cubicBezTo>
                <a:cubicBezTo>
                  <a:pt x="2361" y="422"/>
                  <a:pt x="2361" y="422"/>
                  <a:pt x="2361" y="422"/>
                </a:cubicBezTo>
                <a:cubicBezTo>
                  <a:pt x="2346" y="435"/>
                  <a:pt x="2346" y="435"/>
                  <a:pt x="2346" y="435"/>
                </a:cubicBezTo>
                <a:cubicBezTo>
                  <a:pt x="2333" y="463"/>
                  <a:pt x="2333" y="463"/>
                  <a:pt x="2333" y="463"/>
                </a:cubicBezTo>
                <a:cubicBezTo>
                  <a:pt x="2321" y="480"/>
                  <a:pt x="2321" y="480"/>
                  <a:pt x="2321" y="480"/>
                </a:cubicBezTo>
                <a:cubicBezTo>
                  <a:pt x="2321" y="480"/>
                  <a:pt x="2321" y="480"/>
                  <a:pt x="2321" y="480"/>
                </a:cubicBezTo>
                <a:cubicBezTo>
                  <a:pt x="2316" y="488"/>
                  <a:pt x="2316" y="488"/>
                  <a:pt x="2316" y="488"/>
                </a:cubicBezTo>
                <a:cubicBezTo>
                  <a:pt x="2308" y="481"/>
                  <a:pt x="2308" y="481"/>
                  <a:pt x="2308" y="481"/>
                </a:cubicBezTo>
                <a:cubicBezTo>
                  <a:pt x="2290" y="506"/>
                  <a:pt x="2290" y="506"/>
                  <a:pt x="2290" y="506"/>
                </a:cubicBezTo>
                <a:cubicBezTo>
                  <a:pt x="2273" y="549"/>
                  <a:pt x="2273" y="549"/>
                  <a:pt x="2273" y="549"/>
                </a:cubicBezTo>
                <a:cubicBezTo>
                  <a:pt x="2262" y="589"/>
                  <a:pt x="2262" y="589"/>
                  <a:pt x="2262" y="589"/>
                </a:cubicBezTo>
                <a:cubicBezTo>
                  <a:pt x="2278" y="627"/>
                  <a:pt x="2278" y="627"/>
                  <a:pt x="2278" y="627"/>
                </a:cubicBezTo>
                <a:cubicBezTo>
                  <a:pt x="2281" y="643"/>
                  <a:pt x="2281" y="643"/>
                  <a:pt x="2281" y="643"/>
                </a:cubicBezTo>
                <a:cubicBezTo>
                  <a:pt x="2281" y="643"/>
                  <a:pt x="2281" y="643"/>
                  <a:pt x="2281" y="643"/>
                </a:cubicBezTo>
                <a:cubicBezTo>
                  <a:pt x="2288" y="675"/>
                  <a:pt x="2288" y="675"/>
                  <a:pt x="2288" y="675"/>
                </a:cubicBezTo>
                <a:cubicBezTo>
                  <a:pt x="2288" y="708"/>
                  <a:pt x="2288" y="708"/>
                  <a:pt x="2288" y="708"/>
                </a:cubicBezTo>
                <a:cubicBezTo>
                  <a:pt x="2270" y="734"/>
                  <a:pt x="2270" y="734"/>
                  <a:pt x="2270" y="734"/>
                </a:cubicBezTo>
                <a:cubicBezTo>
                  <a:pt x="2265" y="766"/>
                  <a:pt x="2265" y="766"/>
                  <a:pt x="2265" y="766"/>
                </a:cubicBezTo>
                <a:cubicBezTo>
                  <a:pt x="2242" y="774"/>
                  <a:pt x="2242" y="774"/>
                  <a:pt x="2242" y="774"/>
                </a:cubicBezTo>
                <a:cubicBezTo>
                  <a:pt x="2227" y="769"/>
                  <a:pt x="2227" y="769"/>
                  <a:pt x="2227" y="769"/>
                </a:cubicBezTo>
                <a:cubicBezTo>
                  <a:pt x="2207" y="733"/>
                  <a:pt x="2207" y="733"/>
                  <a:pt x="2207" y="733"/>
                </a:cubicBezTo>
                <a:cubicBezTo>
                  <a:pt x="2202" y="699"/>
                  <a:pt x="2202" y="699"/>
                  <a:pt x="2202" y="699"/>
                </a:cubicBezTo>
                <a:cubicBezTo>
                  <a:pt x="2205" y="688"/>
                  <a:pt x="2205" y="688"/>
                  <a:pt x="2205" y="688"/>
                </a:cubicBezTo>
                <a:cubicBezTo>
                  <a:pt x="2199" y="663"/>
                  <a:pt x="2199" y="663"/>
                  <a:pt x="2199" y="663"/>
                </a:cubicBezTo>
                <a:cubicBezTo>
                  <a:pt x="2199" y="617"/>
                  <a:pt x="2199" y="617"/>
                  <a:pt x="2199" y="617"/>
                </a:cubicBezTo>
                <a:cubicBezTo>
                  <a:pt x="2205" y="579"/>
                  <a:pt x="2205" y="579"/>
                  <a:pt x="2205" y="579"/>
                </a:cubicBezTo>
                <a:cubicBezTo>
                  <a:pt x="2202" y="554"/>
                  <a:pt x="2202" y="554"/>
                  <a:pt x="2202" y="554"/>
                </a:cubicBezTo>
                <a:cubicBezTo>
                  <a:pt x="2212" y="516"/>
                  <a:pt x="2212" y="516"/>
                  <a:pt x="2212" y="516"/>
                </a:cubicBezTo>
                <a:cubicBezTo>
                  <a:pt x="2222" y="493"/>
                  <a:pt x="2222" y="493"/>
                  <a:pt x="2222" y="493"/>
                </a:cubicBezTo>
                <a:cubicBezTo>
                  <a:pt x="2232" y="470"/>
                  <a:pt x="2232" y="470"/>
                  <a:pt x="2232" y="470"/>
                </a:cubicBezTo>
                <a:cubicBezTo>
                  <a:pt x="2232" y="471"/>
                  <a:pt x="2232" y="471"/>
                  <a:pt x="2232" y="471"/>
                </a:cubicBezTo>
                <a:cubicBezTo>
                  <a:pt x="2232" y="470"/>
                  <a:pt x="2232" y="470"/>
                  <a:pt x="2232" y="470"/>
                </a:cubicBezTo>
                <a:cubicBezTo>
                  <a:pt x="2224" y="480"/>
                  <a:pt x="2224" y="480"/>
                  <a:pt x="2224" y="480"/>
                </a:cubicBezTo>
                <a:cubicBezTo>
                  <a:pt x="2225" y="480"/>
                  <a:pt x="2225" y="480"/>
                  <a:pt x="2225" y="480"/>
                </a:cubicBezTo>
                <a:cubicBezTo>
                  <a:pt x="2222" y="483"/>
                  <a:pt x="2222" y="483"/>
                  <a:pt x="2222" y="483"/>
                </a:cubicBezTo>
                <a:cubicBezTo>
                  <a:pt x="2202" y="506"/>
                  <a:pt x="2202" y="506"/>
                  <a:pt x="2202" y="506"/>
                </a:cubicBezTo>
                <a:cubicBezTo>
                  <a:pt x="2187" y="531"/>
                  <a:pt x="2187" y="531"/>
                  <a:pt x="2187" y="531"/>
                </a:cubicBezTo>
                <a:cubicBezTo>
                  <a:pt x="2187" y="518"/>
                  <a:pt x="2187" y="518"/>
                  <a:pt x="2187" y="518"/>
                </a:cubicBezTo>
                <a:cubicBezTo>
                  <a:pt x="2199" y="488"/>
                  <a:pt x="2199" y="488"/>
                  <a:pt x="2199" y="488"/>
                </a:cubicBezTo>
                <a:cubicBezTo>
                  <a:pt x="2210" y="456"/>
                  <a:pt x="2210" y="456"/>
                  <a:pt x="2210" y="456"/>
                </a:cubicBezTo>
                <a:cubicBezTo>
                  <a:pt x="2220" y="428"/>
                  <a:pt x="2220" y="428"/>
                  <a:pt x="2220" y="428"/>
                </a:cubicBezTo>
                <a:cubicBezTo>
                  <a:pt x="2232" y="425"/>
                  <a:pt x="2232" y="425"/>
                  <a:pt x="2232" y="425"/>
                </a:cubicBezTo>
                <a:cubicBezTo>
                  <a:pt x="2247" y="442"/>
                  <a:pt x="2247" y="442"/>
                  <a:pt x="2247" y="442"/>
                </a:cubicBezTo>
                <a:cubicBezTo>
                  <a:pt x="2247" y="442"/>
                  <a:pt x="2247" y="442"/>
                  <a:pt x="2247" y="442"/>
                </a:cubicBezTo>
                <a:cubicBezTo>
                  <a:pt x="2247" y="442"/>
                  <a:pt x="2247" y="442"/>
                  <a:pt x="2247" y="442"/>
                </a:cubicBezTo>
                <a:cubicBezTo>
                  <a:pt x="2255" y="425"/>
                  <a:pt x="2255" y="425"/>
                  <a:pt x="2255" y="425"/>
                </a:cubicBezTo>
                <a:cubicBezTo>
                  <a:pt x="2283" y="417"/>
                  <a:pt x="2283" y="417"/>
                  <a:pt x="2283" y="417"/>
                </a:cubicBezTo>
                <a:cubicBezTo>
                  <a:pt x="2301" y="402"/>
                  <a:pt x="2301" y="402"/>
                  <a:pt x="2301" y="402"/>
                </a:cubicBezTo>
                <a:cubicBezTo>
                  <a:pt x="2326" y="400"/>
                  <a:pt x="2326" y="400"/>
                  <a:pt x="2326" y="400"/>
                </a:cubicBezTo>
                <a:cubicBezTo>
                  <a:pt x="2361" y="415"/>
                  <a:pt x="2361" y="415"/>
                  <a:pt x="2361" y="415"/>
                </a:cubicBezTo>
                <a:cubicBezTo>
                  <a:pt x="2383" y="398"/>
                  <a:pt x="2383" y="398"/>
                  <a:pt x="2383" y="398"/>
                </a:cubicBezTo>
                <a:cubicBezTo>
                  <a:pt x="2414" y="397"/>
                  <a:pt x="2414" y="397"/>
                  <a:pt x="2414" y="397"/>
                </a:cubicBezTo>
                <a:cubicBezTo>
                  <a:pt x="2424" y="390"/>
                  <a:pt x="2424" y="390"/>
                  <a:pt x="2424" y="390"/>
                </a:cubicBezTo>
                <a:cubicBezTo>
                  <a:pt x="2424" y="390"/>
                  <a:pt x="2424" y="390"/>
                  <a:pt x="2424" y="390"/>
                </a:cubicBezTo>
                <a:cubicBezTo>
                  <a:pt x="2424" y="390"/>
                  <a:pt x="2424" y="390"/>
                  <a:pt x="2424" y="390"/>
                </a:cubicBezTo>
                <a:cubicBezTo>
                  <a:pt x="2409" y="387"/>
                  <a:pt x="2409" y="387"/>
                  <a:pt x="2409" y="387"/>
                </a:cubicBezTo>
                <a:cubicBezTo>
                  <a:pt x="2389" y="387"/>
                  <a:pt x="2389" y="387"/>
                  <a:pt x="2389" y="387"/>
                </a:cubicBezTo>
                <a:cubicBezTo>
                  <a:pt x="2374" y="374"/>
                  <a:pt x="2374" y="374"/>
                  <a:pt x="2374" y="374"/>
                </a:cubicBezTo>
                <a:cubicBezTo>
                  <a:pt x="2364" y="367"/>
                  <a:pt x="2364" y="367"/>
                  <a:pt x="2364" y="367"/>
                </a:cubicBezTo>
                <a:cubicBezTo>
                  <a:pt x="2364" y="367"/>
                  <a:pt x="2364" y="367"/>
                  <a:pt x="2364" y="367"/>
                </a:cubicBezTo>
                <a:cubicBezTo>
                  <a:pt x="2364" y="367"/>
                  <a:pt x="2364" y="367"/>
                  <a:pt x="2364" y="367"/>
                </a:cubicBezTo>
                <a:cubicBezTo>
                  <a:pt x="2338" y="364"/>
                  <a:pt x="2338" y="364"/>
                  <a:pt x="2338" y="364"/>
                </a:cubicBezTo>
                <a:cubicBezTo>
                  <a:pt x="2336" y="349"/>
                  <a:pt x="2336" y="349"/>
                  <a:pt x="2336" y="349"/>
                </a:cubicBezTo>
                <a:cubicBezTo>
                  <a:pt x="2336" y="349"/>
                  <a:pt x="2336" y="349"/>
                  <a:pt x="2336" y="349"/>
                </a:cubicBezTo>
                <a:cubicBezTo>
                  <a:pt x="2336" y="349"/>
                  <a:pt x="2336" y="349"/>
                  <a:pt x="2336" y="349"/>
                </a:cubicBezTo>
                <a:cubicBezTo>
                  <a:pt x="2321" y="342"/>
                  <a:pt x="2321" y="342"/>
                  <a:pt x="2321" y="342"/>
                </a:cubicBezTo>
                <a:cubicBezTo>
                  <a:pt x="2313" y="342"/>
                  <a:pt x="2313" y="342"/>
                  <a:pt x="2313" y="342"/>
                </a:cubicBezTo>
                <a:cubicBezTo>
                  <a:pt x="2285" y="346"/>
                  <a:pt x="2285" y="346"/>
                  <a:pt x="2285" y="346"/>
                </a:cubicBezTo>
                <a:cubicBezTo>
                  <a:pt x="2273" y="352"/>
                  <a:pt x="2273" y="352"/>
                  <a:pt x="2273" y="352"/>
                </a:cubicBezTo>
                <a:cubicBezTo>
                  <a:pt x="2255" y="359"/>
                  <a:pt x="2255" y="359"/>
                  <a:pt x="2255" y="359"/>
                </a:cubicBezTo>
                <a:cubicBezTo>
                  <a:pt x="2237" y="370"/>
                  <a:pt x="2237" y="370"/>
                  <a:pt x="2237" y="370"/>
                </a:cubicBezTo>
                <a:cubicBezTo>
                  <a:pt x="2195" y="370"/>
                  <a:pt x="2195" y="370"/>
                  <a:pt x="2195" y="370"/>
                </a:cubicBezTo>
                <a:cubicBezTo>
                  <a:pt x="2177" y="349"/>
                  <a:pt x="2177" y="349"/>
                  <a:pt x="2177" y="349"/>
                </a:cubicBezTo>
                <a:cubicBezTo>
                  <a:pt x="2177" y="349"/>
                  <a:pt x="2177" y="349"/>
                  <a:pt x="2177" y="349"/>
                </a:cubicBezTo>
                <a:cubicBezTo>
                  <a:pt x="2177" y="349"/>
                  <a:pt x="2177" y="349"/>
                  <a:pt x="2177" y="349"/>
                </a:cubicBezTo>
                <a:cubicBezTo>
                  <a:pt x="2167" y="349"/>
                  <a:pt x="2167" y="349"/>
                  <a:pt x="2167" y="349"/>
                </a:cubicBezTo>
                <a:cubicBezTo>
                  <a:pt x="2144" y="352"/>
                  <a:pt x="2144" y="352"/>
                  <a:pt x="2144" y="352"/>
                </a:cubicBezTo>
                <a:cubicBezTo>
                  <a:pt x="2136" y="342"/>
                  <a:pt x="2136" y="342"/>
                  <a:pt x="2136" y="342"/>
                </a:cubicBezTo>
                <a:cubicBezTo>
                  <a:pt x="2141" y="324"/>
                  <a:pt x="2141" y="324"/>
                  <a:pt x="2141" y="324"/>
                </a:cubicBezTo>
                <a:cubicBezTo>
                  <a:pt x="2156" y="314"/>
                  <a:pt x="2156" y="314"/>
                  <a:pt x="2156" y="314"/>
                </a:cubicBezTo>
                <a:cubicBezTo>
                  <a:pt x="2156" y="299"/>
                  <a:pt x="2156" y="299"/>
                  <a:pt x="2156" y="299"/>
                </a:cubicBezTo>
                <a:cubicBezTo>
                  <a:pt x="2139" y="306"/>
                  <a:pt x="2139" y="306"/>
                  <a:pt x="2139" y="306"/>
                </a:cubicBezTo>
                <a:cubicBezTo>
                  <a:pt x="2126" y="317"/>
                  <a:pt x="2126" y="317"/>
                  <a:pt x="2126" y="317"/>
                </a:cubicBezTo>
                <a:cubicBezTo>
                  <a:pt x="2126" y="317"/>
                  <a:pt x="2126" y="317"/>
                  <a:pt x="2126" y="317"/>
                </a:cubicBezTo>
                <a:cubicBezTo>
                  <a:pt x="2109" y="331"/>
                  <a:pt x="2109" y="331"/>
                  <a:pt x="2109" y="331"/>
                </a:cubicBezTo>
                <a:cubicBezTo>
                  <a:pt x="2083" y="357"/>
                  <a:pt x="2083" y="357"/>
                  <a:pt x="2083" y="357"/>
                </a:cubicBezTo>
                <a:cubicBezTo>
                  <a:pt x="2058" y="372"/>
                  <a:pt x="2058" y="372"/>
                  <a:pt x="2058" y="372"/>
                </a:cubicBezTo>
                <a:cubicBezTo>
                  <a:pt x="2033" y="377"/>
                  <a:pt x="2033" y="377"/>
                  <a:pt x="2033" y="377"/>
                </a:cubicBezTo>
                <a:cubicBezTo>
                  <a:pt x="2010" y="372"/>
                  <a:pt x="2010" y="372"/>
                  <a:pt x="2010" y="372"/>
                </a:cubicBezTo>
                <a:cubicBezTo>
                  <a:pt x="2003" y="357"/>
                  <a:pt x="2003" y="357"/>
                  <a:pt x="2003" y="357"/>
                </a:cubicBezTo>
                <a:cubicBezTo>
                  <a:pt x="2003" y="357"/>
                  <a:pt x="2003" y="357"/>
                  <a:pt x="2003" y="357"/>
                </a:cubicBezTo>
                <a:cubicBezTo>
                  <a:pt x="2003" y="357"/>
                  <a:pt x="2003" y="357"/>
                  <a:pt x="2003" y="357"/>
                </a:cubicBezTo>
                <a:cubicBezTo>
                  <a:pt x="1998" y="362"/>
                  <a:pt x="1998" y="362"/>
                  <a:pt x="1998" y="362"/>
                </a:cubicBezTo>
                <a:cubicBezTo>
                  <a:pt x="1983" y="364"/>
                  <a:pt x="1983" y="364"/>
                  <a:pt x="1983" y="364"/>
                </a:cubicBezTo>
                <a:cubicBezTo>
                  <a:pt x="1962" y="370"/>
                  <a:pt x="1962" y="370"/>
                  <a:pt x="1962" y="370"/>
                </a:cubicBezTo>
                <a:cubicBezTo>
                  <a:pt x="1937" y="372"/>
                  <a:pt x="1937" y="372"/>
                  <a:pt x="1937" y="372"/>
                </a:cubicBezTo>
                <a:cubicBezTo>
                  <a:pt x="1927" y="373"/>
                  <a:pt x="1927" y="373"/>
                  <a:pt x="1927" y="373"/>
                </a:cubicBezTo>
                <a:cubicBezTo>
                  <a:pt x="1945" y="346"/>
                  <a:pt x="1945" y="346"/>
                  <a:pt x="1945" y="346"/>
                </a:cubicBezTo>
                <a:cubicBezTo>
                  <a:pt x="1965" y="331"/>
                  <a:pt x="1965" y="331"/>
                  <a:pt x="1965" y="331"/>
                </a:cubicBezTo>
                <a:cubicBezTo>
                  <a:pt x="2010" y="299"/>
                  <a:pt x="2010" y="299"/>
                  <a:pt x="2010" y="299"/>
                </a:cubicBezTo>
                <a:cubicBezTo>
                  <a:pt x="2058" y="268"/>
                  <a:pt x="2058" y="268"/>
                  <a:pt x="2058" y="268"/>
                </a:cubicBezTo>
                <a:cubicBezTo>
                  <a:pt x="2051" y="266"/>
                  <a:pt x="2051" y="266"/>
                  <a:pt x="2051" y="266"/>
                </a:cubicBezTo>
                <a:cubicBezTo>
                  <a:pt x="2018" y="268"/>
                  <a:pt x="2018" y="268"/>
                  <a:pt x="2018" y="268"/>
                </a:cubicBezTo>
                <a:cubicBezTo>
                  <a:pt x="1945" y="266"/>
                  <a:pt x="1945" y="266"/>
                  <a:pt x="1945" y="266"/>
                </a:cubicBezTo>
                <a:cubicBezTo>
                  <a:pt x="1937" y="256"/>
                  <a:pt x="1937" y="256"/>
                  <a:pt x="1937" y="256"/>
                </a:cubicBezTo>
                <a:cubicBezTo>
                  <a:pt x="1914" y="248"/>
                  <a:pt x="1914" y="248"/>
                  <a:pt x="1914" y="248"/>
                </a:cubicBezTo>
                <a:cubicBezTo>
                  <a:pt x="1892" y="240"/>
                  <a:pt x="1892" y="240"/>
                  <a:pt x="1892" y="240"/>
                </a:cubicBezTo>
                <a:cubicBezTo>
                  <a:pt x="1907" y="225"/>
                  <a:pt x="1907" y="225"/>
                  <a:pt x="1907" y="225"/>
                </a:cubicBezTo>
                <a:cubicBezTo>
                  <a:pt x="1850" y="225"/>
                  <a:pt x="1850" y="225"/>
                  <a:pt x="1850" y="225"/>
                </a:cubicBezTo>
                <a:cubicBezTo>
                  <a:pt x="1853" y="243"/>
                  <a:pt x="1853" y="243"/>
                  <a:pt x="1853" y="243"/>
                </a:cubicBezTo>
                <a:cubicBezTo>
                  <a:pt x="1835" y="238"/>
                  <a:pt x="1835" y="238"/>
                  <a:pt x="1835" y="238"/>
                </a:cubicBezTo>
                <a:cubicBezTo>
                  <a:pt x="1815" y="233"/>
                  <a:pt x="1815" y="233"/>
                  <a:pt x="1815" y="233"/>
                </a:cubicBezTo>
                <a:cubicBezTo>
                  <a:pt x="1789" y="220"/>
                  <a:pt x="1789" y="220"/>
                  <a:pt x="1789" y="220"/>
                </a:cubicBezTo>
                <a:cubicBezTo>
                  <a:pt x="1779" y="200"/>
                  <a:pt x="1779" y="200"/>
                  <a:pt x="1779" y="200"/>
                </a:cubicBezTo>
                <a:cubicBezTo>
                  <a:pt x="1772" y="175"/>
                  <a:pt x="1772" y="175"/>
                  <a:pt x="1772" y="175"/>
                </a:cubicBezTo>
                <a:cubicBezTo>
                  <a:pt x="1764" y="175"/>
                  <a:pt x="1764" y="175"/>
                  <a:pt x="1764" y="175"/>
                </a:cubicBezTo>
                <a:cubicBezTo>
                  <a:pt x="1764" y="198"/>
                  <a:pt x="1764" y="198"/>
                  <a:pt x="1764" y="198"/>
                </a:cubicBezTo>
                <a:cubicBezTo>
                  <a:pt x="1757" y="200"/>
                  <a:pt x="1757" y="200"/>
                  <a:pt x="1757" y="200"/>
                </a:cubicBezTo>
                <a:cubicBezTo>
                  <a:pt x="1691" y="203"/>
                  <a:pt x="1691" y="203"/>
                  <a:pt x="1691" y="203"/>
                </a:cubicBezTo>
                <a:cubicBezTo>
                  <a:pt x="1645" y="204"/>
                  <a:pt x="1645" y="204"/>
                  <a:pt x="1645" y="204"/>
                </a:cubicBezTo>
                <a:cubicBezTo>
                  <a:pt x="1590" y="201"/>
                  <a:pt x="1590" y="201"/>
                  <a:pt x="1590" y="201"/>
                </a:cubicBezTo>
                <a:cubicBezTo>
                  <a:pt x="1590" y="201"/>
                  <a:pt x="1590" y="201"/>
                  <a:pt x="1590" y="201"/>
                </a:cubicBezTo>
                <a:cubicBezTo>
                  <a:pt x="1557" y="200"/>
                  <a:pt x="1557" y="200"/>
                  <a:pt x="1557" y="200"/>
                </a:cubicBezTo>
                <a:cubicBezTo>
                  <a:pt x="1462" y="196"/>
                  <a:pt x="1462" y="196"/>
                  <a:pt x="1462" y="196"/>
                </a:cubicBezTo>
                <a:cubicBezTo>
                  <a:pt x="1369" y="191"/>
                  <a:pt x="1369" y="191"/>
                  <a:pt x="1369" y="191"/>
                </a:cubicBezTo>
                <a:cubicBezTo>
                  <a:pt x="1369" y="191"/>
                  <a:pt x="1369" y="191"/>
                  <a:pt x="1369" y="191"/>
                </a:cubicBezTo>
                <a:cubicBezTo>
                  <a:pt x="1356" y="191"/>
                  <a:pt x="1356" y="191"/>
                  <a:pt x="1356" y="191"/>
                </a:cubicBezTo>
                <a:cubicBezTo>
                  <a:pt x="1272" y="185"/>
                  <a:pt x="1272" y="185"/>
                  <a:pt x="1272" y="185"/>
                </a:cubicBezTo>
                <a:cubicBezTo>
                  <a:pt x="1272" y="184"/>
                  <a:pt x="1272" y="184"/>
                  <a:pt x="1272" y="184"/>
                </a:cubicBezTo>
                <a:cubicBezTo>
                  <a:pt x="1272" y="184"/>
                  <a:pt x="1272" y="184"/>
                  <a:pt x="1272" y="184"/>
                </a:cubicBezTo>
                <a:cubicBezTo>
                  <a:pt x="1272" y="184"/>
                  <a:pt x="1272" y="184"/>
                  <a:pt x="1272" y="184"/>
                </a:cubicBezTo>
                <a:cubicBezTo>
                  <a:pt x="1123" y="170"/>
                  <a:pt x="1123" y="170"/>
                  <a:pt x="1123" y="170"/>
                </a:cubicBezTo>
                <a:cubicBezTo>
                  <a:pt x="1005" y="157"/>
                  <a:pt x="1005" y="157"/>
                  <a:pt x="1005" y="157"/>
                </a:cubicBezTo>
                <a:cubicBezTo>
                  <a:pt x="983" y="154"/>
                  <a:pt x="983" y="154"/>
                  <a:pt x="983" y="154"/>
                </a:cubicBezTo>
                <a:cubicBezTo>
                  <a:pt x="983" y="153"/>
                  <a:pt x="983" y="153"/>
                  <a:pt x="983" y="153"/>
                </a:cubicBezTo>
                <a:cubicBezTo>
                  <a:pt x="959" y="151"/>
                  <a:pt x="959" y="151"/>
                  <a:pt x="959" y="151"/>
                </a:cubicBezTo>
                <a:cubicBezTo>
                  <a:pt x="960" y="151"/>
                  <a:pt x="960" y="151"/>
                  <a:pt x="960" y="151"/>
                </a:cubicBezTo>
                <a:cubicBezTo>
                  <a:pt x="960" y="151"/>
                  <a:pt x="960" y="151"/>
                  <a:pt x="960" y="151"/>
                </a:cubicBezTo>
                <a:cubicBezTo>
                  <a:pt x="959" y="151"/>
                  <a:pt x="959" y="151"/>
                  <a:pt x="959" y="151"/>
                </a:cubicBezTo>
                <a:cubicBezTo>
                  <a:pt x="959" y="151"/>
                  <a:pt x="959" y="151"/>
                  <a:pt x="959" y="151"/>
                </a:cubicBezTo>
                <a:cubicBezTo>
                  <a:pt x="947" y="149"/>
                  <a:pt x="947" y="149"/>
                  <a:pt x="947" y="149"/>
                </a:cubicBezTo>
                <a:cubicBezTo>
                  <a:pt x="957" y="150"/>
                  <a:pt x="957" y="150"/>
                  <a:pt x="957" y="150"/>
                </a:cubicBezTo>
                <a:cubicBezTo>
                  <a:pt x="943" y="148"/>
                  <a:pt x="943" y="148"/>
                  <a:pt x="943" y="148"/>
                </a:cubicBezTo>
                <a:cubicBezTo>
                  <a:pt x="943" y="148"/>
                  <a:pt x="943" y="148"/>
                  <a:pt x="943" y="148"/>
                </a:cubicBezTo>
                <a:cubicBezTo>
                  <a:pt x="942" y="148"/>
                  <a:pt x="942" y="148"/>
                  <a:pt x="942" y="148"/>
                </a:cubicBezTo>
                <a:cubicBezTo>
                  <a:pt x="899" y="142"/>
                  <a:pt x="899" y="142"/>
                  <a:pt x="899" y="142"/>
                </a:cubicBezTo>
                <a:cubicBezTo>
                  <a:pt x="793" y="119"/>
                  <a:pt x="793" y="119"/>
                  <a:pt x="793" y="119"/>
                </a:cubicBezTo>
                <a:cubicBezTo>
                  <a:pt x="725" y="107"/>
                  <a:pt x="725" y="107"/>
                  <a:pt x="725" y="107"/>
                </a:cubicBezTo>
                <a:cubicBezTo>
                  <a:pt x="745" y="93"/>
                  <a:pt x="737" y="99"/>
                  <a:pt x="725" y="107"/>
                </a:cubicBezTo>
                <a:cubicBezTo>
                  <a:pt x="725" y="107"/>
                  <a:pt x="725" y="107"/>
                  <a:pt x="725" y="107"/>
                </a:cubicBezTo>
                <a:cubicBezTo>
                  <a:pt x="687" y="100"/>
                  <a:pt x="687" y="100"/>
                  <a:pt x="687" y="100"/>
                </a:cubicBezTo>
                <a:cubicBezTo>
                  <a:pt x="540" y="66"/>
                  <a:pt x="540" y="66"/>
                  <a:pt x="540" y="66"/>
                </a:cubicBezTo>
                <a:cubicBezTo>
                  <a:pt x="452" y="43"/>
                  <a:pt x="452" y="43"/>
                  <a:pt x="452" y="43"/>
                </a:cubicBezTo>
                <a:cubicBezTo>
                  <a:pt x="391" y="23"/>
                  <a:pt x="391" y="23"/>
                  <a:pt x="391" y="23"/>
                </a:cubicBezTo>
                <a:cubicBezTo>
                  <a:pt x="305" y="0"/>
                  <a:pt x="305" y="0"/>
                  <a:pt x="305" y="0"/>
                </a:cubicBezTo>
                <a:cubicBezTo>
                  <a:pt x="305" y="0"/>
                  <a:pt x="305" y="0"/>
                  <a:pt x="305" y="0"/>
                </a:cubicBezTo>
                <a:cubicBezTo>
                  <a:pt x="288" y="6"/>
                  <a:pt x="288" y="6"/>
                  <a:pt x="288" y="6"/>
                </a:cubicBezTo>
                <a:cubicBezTo>
                  <a:pt x="288" y="33"/>
                  <a:pt x="288" y="33"/>
                  <a:pt x="288" y="33"/>
                </a:cubicBezTo>
                <a:cubicBezTo>
                  <a:pt x="275" y="48"/>
                  <a:pt x="275" y="48"/>
                  <a:pt x="275" y="48"/>
                </a:cubicBezTo>
                <a:cubicBezTo>
                  <a:pt x="270" y="58"/>
                  <a:pt x="270" y="58"/>
                  <a:pt x="270" y="58"/>
                </a:cubicBezTo>
                <a:cubicBezTo>
                  <a:pt x="273" y="71"/>
                  <a:pt x="273" y="71"/>
                  <a:pt x="273" y="71"/>
                </a:cubicBezTo>
                <a:cubicBezTo>
                  <a:pt x="273" y="71"/>
                  <a:pt x="273" y="71"/>
                  <a:pt x="273" y="71"/>
                </a:cubicBezTo>
                <a:cubicBezTo>
                  <a:pt x="273" y="71"/>
                  <a:pt x="273" y="71"/>
                  <a:pt x="273" y="71"/>
                </a:cubicBezTo>
                <a:cubicBezTo>
                  <a:pt x="285" y="71"/>
                  <a:pt x="285" y="71"/>
                  <a:pt x="285" y="71"/>
                </a:cubicBezTo>
                <a:cubicBezTo>
                  <a:pt x="283" y="92"/>
                  <a:pt x="283" y="92"/>
                  <a:pt x="283" y="92"/>
                </a:cubicBezTo>
                <a:cubicBezTo>
                  <a:pt x="280" y="112"/>
                  <a:pt x="280" y="112"/>
                  <a:pt x="280" y="112"/>
                </a:cubicBezTo>
                <a:cubicBezTo>
                  <a:pt x="268" y="124"/>
                  <a:pt x="268" y="124"/>
                  <a:pt x="268" y="124"/>
                </a:cubicBezTo>
                <a:cubicBezTo>
                  <a:pt x="260" y="137"/>
                  <a:pt x="260" y="137"/>
                  <a:pt x="260" y="137"/>
                </a:cubicBezTo>
                <a:cubicBezTo>
                  <a:pt x="243" y="142"/>
                  <a:pt x="243" y="142"/>
                  <a:pt x="243" y="142"/>
                </a:cubicBezTo>
                <a:cubicBezTo>
                  <a:pt x="243" y="132"/>
                  <a:pt x="243" y="132"/>
                  <a:pt x="243" y="132"/>
                </a:cubicBezTo>
                <a:cubicBezTo>
                  <a:pt x="240" y="122"/>
                  <a:pt x="240" y="122"/>
                  <a:pt x="240" y="122"/>
                </a:cubicBezTo>
                <a:cubicBezTo>
                  <a:pt x="243" y="109"/>
                  <a:pt x="243" y="109"/>
                  <a:pt x="243" y="109"/>
                </a:cubicBezTo>
                <a:cubicBezTo>
                  <a:pt x="255" y="92"/>
                  <a:pt x="255" y="92"/>
                  <a:pt x="255" y="92"/>
                </a:cubicBezTo>
                <a:cubicBezTo>
                  <a:pt x="270" y="74"/>
                  <a:pt x="270" y="74"/>
                  <a:pt x="270" y="74"/>
                </a:cubicBezTo>
                <a:cubicBezTo>
                  <a:pt x="268" y="63"/>
                  <a:pt x="268" y="63"/>
                  <a:pt x="268" y="63"/>
                </a:cubicBezTo>
                <a:cubicBezTo>
                  <a:pt x="265" y="58"/>
                  <a:pt x="265" y="58"/>
                  <a:pt x="265" y="58"/>
                </a:cubicBezTo>
                <a:cubicBezTo>
                  <a:pt x="265" y="58"/>
                  <a:pt x="265" y="58"/>
                  <a:pt x="265" y="58"/>
                </a:cubicBezTo>
                <a:cubicBezTo>
                  <a:pt x="265" y="58"/>
                  <a:pt x="265" y="58"/>
                  <a:pt x="265" y="58"/>
                </a:cubicBezTo>
                <a:cubicBezTo>
                  <a:pt x="240" y="53"/>
                  <a:pt x="240" y="53"/>
                  <a:pt x="240" y="53"/>
                </a:cubicBezTo>
                <a:cubicBezTo>
                  <a:pt x="240" y="41"/>
                  <a:pt x="240" y="41"/>
                  <a:pt x="240" y="41"/>
                </a:cubicBezTo>
                <a:cubicBezTo>
                  <a:pt x="240" y="41"/>
                  <a:pt x="240" y="41"/>
                  <a:pt x="240" y="41"/>
                </a:cubicBezTo>
                <a:cubicBezTo>
                  <a:pt x="240" y="41"/>
                  <a:pt x="240" y="41"/>
                  <a:pt x="240" y="41"/>
                </a:cubicBezTo>
                <a:cubicBezTo>
                  <a:pt x="220" y="46"/>
                  <a:pt x="220" y="46"/>
                  <a:pt x="220" y="46"/>
                </a:cubicBezTo>
                <a:cubicBezTo>
                  <a:pt x="180" y="6"/>
                  <a:pt x="180" y="6"/>
                  <a:pt x="180" y="6"/>
                </a:cubicBezTo>
                <a:cubicBezTo>
                  <a:pt x="180" y="6"/>
                  <a:pt x="180" y="6"/>
                  <a:pt x="180" y="6"/>
                </a:cubicBezTo>
                <a:cubicBezTo>
                  <a:pt x="179" y="6"/>
                  <a:pt x="179" y="6"/>
                  <a:pt x="179" y="6"/>
                </a:cubicBezTo>
                <a:cubicBezTo>
                  <a:pt x="157" y="43"/>
                  <a:pt x="157" y="43"/>
                  <a:pt x="157" y="43"/>
                </a:cubicBezTo>
                <a:cubicBezTo>
                  <a:pt x="169" y="89"/>
                  <a:pt x="169" y="89"/>
                  <a:pt x="169" y="89"/>
                </a:cubicBezTo>
                <a:cubicBezTo>
                  <a:pt x="168" y="98"/>
                  <a:pt x="168" y="98"/>
                  <a:pt x="168" y="98"/>
                </a:cubicBezTo>
                <a:cubicBezTo>
                  <a:pt x="168" y="98"/>
                  <a:pt x="168" y="98"/>
                  <a:pt x="168" y="98"/>
                </a:cubicBezTo>
                <a:cubicBezTo>
                  <a:pt x="165" y="115"/>
                  <a:pt x="165" y="115"/>
                  <a:pt x="165" y="115"/>
                </a:cubicBezTo>
                <a:cubicBezTo>
                  <a:pt x="165" y="115"/>
                  <a:pt x="165" y="115"/>
                  <a:pt x="165" y="115"/>
                </a:cubicBezTo>
                <a:cubicBezTo>
                  <a:pt x="164" y="124"/>
                  <a:pt x="164" y="124"/>
                  <a:pt x="164" y="124"/>
                </a:cubicBezTo>
                <a:cubicBezTo>
                  <a:pt x="174" y="134"/>
                  <a:pt x="174" y="134"/>
                  <a:pt x="174" y="134"/>
                </a:cubicBezTo>
                <a:cubicBezTo>
                  <a:pt x="164" y="160"/>
                  <a:pt x="164" y="160"/>
                  <a:pt x="164" y="160"/>
                </a:cubicBezTo>
                <a:cubicBezTo>
                  <a:pt x="164" y="182"/>
                  <a:pt x="164" y="182"/>
                  <a:pt x="164" y="182"/>
                </a:cubicBezTo>
                <a:cubicBezTo>
                  <a:pt x="179" y="196"/>
                  <a:pt x="179" y="196"/>
                  <a:pt x="179" y="196"/>
                </a:cubicBezTo>
                <a:cubicBezTo>
                  <a:pt x="179" y="196"/>
                  <a:pt x="179" y="196"/>
                  <a:pt x="179" y="196"/>
                </a:cubicBezTo>
                <a:cubicBezTo>
                  <a:pt x="180" y="196"/>
                  <a:pt x="180" y="196"/>
                  <a:pt x="180" y="196"/>
                </a:cubicBezTo>
                <a:cubicBezTo>
                  <a:pt x="210" y="206"/>
                  <a:pt x="210" y="206"/>
                  <a:pt x="210" y="206"/>
                </a:cubicBezTo>
                <a:cubicBezTo>
                  <a:pt x="171" y="194"/>
                  <a:pt x="171" y="194"/>
                  <a:pt x="171" y="194"/>
                </a:cubicBezTo>
                <a:cubicBezTo>
                  <a:pt x="154" y="208"/>
                  <a:pt x="154" y="208"/>
                  <a:pt x="154" y="208"/>
                </a:cubicBezTo>
                <a:cubicBezTo>
                  <a:pt x="142" y="220"/>
                  <a:pt x="142" y="220"/>
                  <a:pt x="142" y="220"/>
                </a:cubicBezTo>
                <a:cubicBezTo>
                  <a:pt x="142" y="248"/>
                  <a:pt x="142" y="248"/>
                  <a:pt x="142" y="248"/>
                </a:cubicBezTo>
                <a:cubicBezTo>
                  <a:pt x="117" y="286"/>
                  <a:pt x="117" y="286"/>
                  <a:pt x="117" y="286"/>
                </a:cubicBezTo>
                <a:cubicBezTo>
                  <a:pt x="114" y="304"/>
                  <a:pt x="114" y="304"/>
                  <a:pt x="114" y="304"/>
                </a:cubicBezTo>
                <a:cubicBezTo>
                  <a:pt x="118" y="313"/>
                  <a:pt x="118" y="313"/>
                  <a:pt x="118" y="313"/>
                </a:cubicBezTo>
                <a:cubicBezTo>
                  <a:pt x="116" y="319"/>
                  <a:pt x="116" y="319"/>
                  <a:pt x="116" y="319"/>
                </a:cubicBezTo>
                <a:cubicBezTo>
                  <a:pt x="107" y="328"/>
                  <a:pt x="107" y="328"/>
                  <a:pt x="107" y="328"/>
                </a:cubicBezTo>
                <a:cubicBezTo>
                  <a:pt x="106" y="329"/>
                  <a:pt x="106" y="329"/>
                  <a:pt x="106" y="329"/>
                </a:cubicBezTo>
                <a:cubicBezTo>
                  <a:pt x="105" y="331"/>
                  <a:pt x="105" y="331"/>
                  <a:pt x="105" y="331"/>
                </a:cubicBezTo>
                <a:cubicBezTo>
                  <a:pt x="105" y="331"/>
                  <a:pt x="105" y="331"/>
                  <a:pt x="105" y="331"/>
                </a:cubicBezTo>
                <a:cubicBezTo>
                  <a:pt x="99" y="344"/>
                  <a:pt x="99" y="344"/>
                  <a:pt x="99" y="344"/>
                </a:cubicBezTo>
                <a:cubicBezTo>
                  <a:pt x="98" y="348"/>
                  <a:pt x="98" y="348"/>
                  <a:pt x="98" y="348"/>
                </a:cubicBezTo>
                <a:cubicBezTo>
                  <a:pt x="96" y="372"/>
                  <a:pt x="96" y="372"/>
                  <a:pt x="96" y="372"/>
                </a:cubicBezTo>
                <a:cubicBezTo>
                  <a:pt x="83" y="392"/>
                  <a:pt x="83" y="392"/>
                  <a:pt x="83" y="392"/>
                </a:cubicBezTo>
                <a:cubicBezTo>
                  <a:pt x="71" y="400"/>
                  <a:pt x="71" y="400"/>
                  <a:pt x="71" y="400"/>
                </a:cubicBezTo>
                <a:cubicBezTo>
                  <a:pt x="71" y="400"/>
                  <a:pt x="71" y="400"/>
                  <a:pt x="71" y="400"/>
                </a:cubicBezTo>
                <a:cubicBezTo>
                  <a:pt x="71" y="400"/>
                  <a:pt x="71" y="400"/>
                  <a:pt x="71" y="400"/>
                </a:cubicBezTo>
                <a:cubicBezTo>
                  <a:pt x="78" y="412"/>
                  <a:pt x="78" y="412"/>
                  <a:pt x="78" y="412"/>
                </a:cubicBezTo>
                <a:cubicBezTo>
                  <a:pt x="56" y="422"/>
                  <a:pt x="56" y="422"/>
                  <a:pt x="56" y="422"/>
                </a:cubicBezTo>
                <a:cubicBezTo>
                  <a:pt x="51" y="445"/>
                  <a:pt x="51" y="445"/>
                  <a:pt x="51" y="445"/>
                </a:cubicBezTo>
                <a:cubicBezTo>
                  <a:pt x="46" y="463"/>
                  <a:pt x="46" y="463"/>
                  <a:pt x="46" y="463"/>
                </a:cubicBezTo>
                <a:cubicBezTo>
                  <a:pt x="46" y="463"/>
                  <a:pt x="46" y="463"/>
                  <a:pt x="46" y="463"/>
                </a:cubicBezTo>
                <a:cubicBezTo>
                  <a:pt x="46" y="463"/>
                  <a:pt x="46" y="463"/>
                  <a:pt x="46" y="463"/>
                </a:cubicBezTo>
                <a:cubicBezTo>
                  <a:pt x="53" y="468"/>
                  <a:pt x="53" y="468"/>
                  <a:pt x="53" y="468"/>
                </a:cubicBezTo>
                <a:cubicBezTo>
                  <a:pt x="50" y="472"/>
                  <a:pt x="50" y="472"/>
                  <a:pt x="50" y="472"/>
                </a:cubicBezTo>
                <a:cubicBezTo>
                  <a:pt x="45" y="480"/>
                  <a:pt x="45" y="480"/>
                  <a:pt x="45" y="480"/>
                </a:cubicBezTo>
                <a:cubicBezTo>
                  <a:pt x="45" y="480"/>
                  <a:pt x="45" y="480"/>
                  <a:pt x="45" y="480"/>
                </a:cubicBezTo>
                <a:cubicBezTo>
                  <a:pt x="43" y="483"/>
                  <a:pt x="43" y="483"/>
                  <a:pt x="43" y="483"/>
                </a:cubicBezTo>
                <a:cubicBezTo>
                  <a:pt x="43" y="506"/>
                  <a:pt x="43" y="506"/>
                  <a:pt x="43" y="506"/>
                </a:cubicBezTo>
                <a:cubicBezTo>
                  <a:pt x="52" y="524"/>
                  <a:pt x="52" y="524"/>
                  <a:pt x="52" y="524"/>
                </a:cubicBezTo>
                <a:cubicBezTo>
                  <a:pt x="52" y="524"/>
                  <a:pt x="52" y="524"/>
                  <a:pt x="52" y="524"/>
                </a:cubicBezTo>
                <a:cubicBezTo>
                  <a:pt x="41" y="531"/>
                  <a:pt x="41" y="531"/>
                  <a:pt x="41" y="531"/>
                </a:cubicBezTo>
                <a:cubicBezTo>
                  <a:pt x="46" y="546"/>
                  <a:pt x="46" y="546"/>
                  <a:pt x="46" y="546"/>
                </a:cubicBezTo>
                <a:cubicBezTo>
                  <a:pt x="46" y="556"/>
                  <a:pt x="46" y="556"/>
                  <a:pt x="46" y="556"/>
                </a:cubicBezTo>
                <a:cubicBezTo>
                  <a:pt x="13" y="612"/>
                  <a:pt x="13" y="612"/>
                  <a:pt x="13" y="612"/>
                </a:cubicBezTo>
                <a:cubicBezTo>
                  <a:pt x="3" y="627"/>
                  <a:pt x="3" y="627"/>
                  <a:pt x="3" y="627"/>
                </a:cubicBezTo>
                <a:cubicBezTo>
                  <a:pt x="0" y="632"/>
                  <a:pt x="0" y="632"/>
                  <a:pt x="0" y="632"/>
                </a:cubicBezTo>
                <a:cubicBezTo>
                  <a:pt x="0" y="663"/>
                  <a:pt x="0" y="663"/>
                  <a:pt x="0" y="663"/>
                </a:cubicBezTo>
                <a:cubicBezTo>
                  <a:pt x="13" y="678"/>
                  <a:pt x="13" y="678"/>
                  <a:pt x="13" y="678"/>
                </a:cubicBezTo>
                <a:cubicBezTo>
                  <a:pt x="15" y="726"/>
                  <a:pt x="15" y="726"/>
                  <a:pt x="15" y="726"/>
                </a:cubicBezTo>
                <a:cubicBezTo>
                  <a:pt x="10" y="766"/>
                  <a:pt x="10" y="766"/>
                  <a:pt x="10" y="766"/>
                </a:cubicBezTo>
                <a:cubicBezTo>
                  <a:pt x="18" y="799"/>
                  <a:pt x="18" y="799"/>
                  <a:pt x="18" y="799"/>
                </a:cubicBezTo>
                <a:cubicBezTo>
                  <a:pt x="33" y="824"/>
                  <a:pt x="33" y="824"/>
                  <a:pt x="33" y="824"/>
                </a:cubicBezTo>
                <a:cubicBezTo>
                  <a:pt x="36" y="865"/>
                  <a:pt x="36" y="865"/>
                  <a:pt x="36" y="865"/>
                </a:cubicBezTo>
                <a:cubicBezTo>
                  <a:pt x="61" y="865"/>
                  <a:pt x="61" y="865"/>
                  <a:pt x="61" y="865"/>
                </a:cubicBezTo>
                <a:cubicBezTo>
                  <a:pt x="61" y="865"/>
                  <a:pt x="61" y="865"/>
                  <a:pt x="61" y="865"/>
                </a:cubicBezTo>
                <a:cubicBezTo>
                  <a:pt x="61" y="865"/>
                  <a:pt x="61" y="865"/>
                  <a:pt x="61" y="865"/>
                </a:cubicBezTo>
                <a:cubicBezTo>
                  <a:pt x="63" y="855"/>
                  <a:pt x="63" y="855"/>
                  <a:pt x="63" y="855"/>
                </a:cubicBezTo>
                <a:cubicBezTo>
                  <a:pt x="76" y="860"/>
                  <a:pt x="76" y="860"/>
                  <a:pt x="76" y="860"/>
                </a:cubicBezTo>
                <a:cubicBezTo>
                  <a:pt x="76" y="870"/>
                  <a:pt x="76" y="870"/>
                  <a:pt x="76" y="870"/>
                </a:cubicBezTo>
                <a:cubicBezTo>
                  <a:pt x="66" y="875"/>
                  <a:pt x="66" y="875"/>
                  <a:pt x="66" y="875"/>
                </a:cubicBezTo>
                <a:cubicBezTo>
                  <a:pt x="66" y="875"/>
                  <a:pt x="66" y="875"/>
                  <a:pt x="66" y="875"/>
                </a:cubicBezTo>
                <a:cubicBezTo>
                  <a:pt x="66" y="875"/>
                  <a:pt x="66" y="875"/>
                  <a:pt x="66" y="875"/>
                </a:cubicBezTo>
                <a:cubicBezTo>
                  <a:pt x="63" y="887"/>
                  <a:pt x="63" y="887"/>
                  <a:pt x="63" y="887"/>
                </a:cubicBezTo>
                <a:cubicBezTo>
                  <a:pt x="63" y="897"/>
                  <a:pt x="63" y="897"/>
                  <a:pt x="63" y="897"/>
                </a:cubicBezTo>
                <a:cubicBezTo>
                  <a:pt x="53" y="895"/>
                  <a:pt x="53" y="895"/>
                  <a:pt x="53" y="895"/>
                </a:cubicBezTo>
                <a:cubicBezTo>
                  <a:pt x="53" y="895"/>
                  <a:pt x="53" y="895"/>
                  <a:pt x="53" y="895"/>
                </a:cubicBezTo>
                <a:cubicBezTo>
                  <a:pt x="53" y="895"/>
                  <a:pt x="53" y="895"/>
                  <a:pt x="53" y="895"/>
                </a:cubicBezTo>
                <a:cubicBezTo>
                  <a:pt x="41" y="913"/>
                  <a:pt x="41" y="913"/>
                  <a:pt x="41" y="913"/>
                </a:cubicBezTo>
                <a:cubicBezTo>
                  <a:pt x="56" y="931"/>
                  <a:pt x="56" y="931"/>
                  <a:pt x="56" y="931"/>
                </a:cubicBezTo>
                <a:cubicBezTo>
                  <a:pt x="71" y="966"/>
                  <a:pt x="71" y="966"/>
                  <a:pt x="71" y="966"/>
                </a:cubicBezTo>
                <a:cubicBezTo>
                  <a:pt x="63" y="981"/>
                  <a:pt x="63" y="981"/>
                  <a:pt x="63" y="981"/>
                </a:cubicBezTo>
                <a:cubicBezTo>
                  <a:pt x="58" y="986"/>
                  <a:pt x="58" y="986"/>
                  <a:pt x="58" y="986"/>
                </a:cubicBezTo>
                <a:cubicBezTo>
                  <a:pt x="53" y="991"/>
                  <a:pt x="53" y="991"/>
                  <a:pt x="53" y="991"/>
                </a:cubicBezTo>
                <a:cubicBezTo>
                  <a:pt x="53" y="991"/>
                  <a:pt x="53" y="991"/>
                  <a:pt x="53" y="991"/>
                </a:cubicBezTo>
                <a:cubicBezTo>
                  <a:pt x="53" y="991"/>
                  <a:pt x="53" y="991"/>
                  <a:pt x="53" y="991"/>
                </a:cubicBezTo>
                <a:cubicBezTo>
                  <a:pt x="71" y="1037"/>
                  <a:pt x="71" y="1037"/>
                  <a:pt x="71" y="1037"/>
                </a:cubicBezTo>
                <a:cubicBezTo>
                  <a:pt x="81" y="1057"/>
                  <a:pt x="81" y="1057"/>
                  <a:pt x="81" y="1057"/>
                </a:cubicBezTo>
                <a:cubicBezTo>
                  <a:pt x="93" y="1089"/>
                  <a:pt x="93" y="1089"/>
                  <a:pt x="93" y="1089"/>
                </a:cubicBezTo>
                <a:cubicBezTo>
                  <a:pt x="106" y="1117"/>
                  <a:pt x="106" y="1117"/>
                  <a:pt x="106" y="1117"/>
                </a:cubicBezTo>
                <a:cubicBezTo>
                  <a:pt x="106" y="1143"/>
                  <a:pt x="106" y="1143"/>
                  <a:pt x="106" y="1143"/>
                </a:cubicBezTo>
                <a:cubicBezTo>
                  <a:pt x="101" y="1163"/>
                  <a:pt x="101" y="1163"/>
                  <a:pt x="101" y="1163"/>
                </a:cubicBezTo>
                <a:cubicBezTo>
                  <a:pt x="99" y="1168"/>
                  <a:pt x="99" y="1168"/>
                  <a:pt x="99" y="1168"/>
                </a:cubicBezTo>
                <a:cubicBezTo>
                  <a:pt x="121" y="1175"/>
                  <a:pt x="121" y="1175"/>
                  <a:pt x="121" y="1175"/>
                </a:cubicBezTo>
                <a:cubicBezTo>
                  <a:pt x="134" y="1191"/>
                  <a:pt x="134" y="1191"/>
                  <a:pt x="134" y="1191"/>
                </a:cubicBezTo>
                <a:cubicBezTo>
                  <a:pt x="149" y="1188"/>
                  <a:pt x="149" y="1188"/>
                  <a:pt x="149" y="1188"/>
                </a:cubicBezTo>
                <a:cubicBezTo>
                  <a:pt x="162" y="1191"/>
                  <a:pt x="162" y="1191"/>
                  <a:pt x="162" y="1191"/>
                </a:cubicBezTo>
                <a:cubicBezTo>
                  <a:pt x="174" y="1201"/>
                  <a:pt x="174" y="1201"/>
                  <a:pt x="174" y="1201"/>
                </a:cubicBezTo>
                <a:cubicBezTo>
                  <a:pt x="179" y="1214"/>
                  <a:pt x="179" y="1214"/>
                  <a:pt x="179" y="1214"/>
                </a:cubicBezTo>
                <a:cubicBezTo>
                  <a:pt x="184" y="1229"/>
                  <a:pt x="184" y="1229"/>
                  <a:pt x="184" y="1229"/>
                </a:cubicBezTo>
                <a:cubicBezTo>
                  <a:pt x="205" y="1231"/>
                  <a:pt x="205" y="1231"/>
                  <a:pt x="205" y="1231"/>
                </a:cubicBezTo>
                <a:cubicBezTo>
                  <a:pt x="222" y="1241"/>
                  <a:pt x="222" y="1241"/>
                  <a:pt x="222" y="1241"/>
                </a:cubicBezTo>
                <a:cubicBezTo>
                  <a:pt x="230" y="1251"/>
                  <a:pt x="230" y="1251"/>
                  <a:pt x="230" y="1251"/>
                </a:cubicBezTo>
                <a:cubicBezTo>
                  <a:pt x="243" y="1269"/>
                  <a:pt x="243" y="1269"/>
                  <a:pt x="243" y="1269"/>
                </a:cubicBezTo>
                <a:cubicBezTo>
                  <a:pt x="253" y="1284"/>
                  <a:pt x="253" y="1284"/>
                  <a:pt x="253" y="1284"/>
                </a:cubicBezTo>
                <a:cubicBezTo>
                  <a:pt x="263" y="1299"/>
                  <a:pt x="263" y="1299"/>
                  <a:pt x="263" y="1299"/>
                </a:cubicBezTo>
                <a:cubicBezTo>
                  <a:pt x="278" y="1302"/>
                  <a:pt x="278" y="1302"/>
                  <a:pt x="278" y="1302"/>
                </a:cubicBezTo>
                <a:cubicBezTo>
                  <a:pt x="280" y="1307"/>
                  <a:pt x="280" y="1307"/>
                  <a:pt x="280" y="1307"/>
                </a:cubicBezTo>
                <a:cubicBezTo>
                  <a:pt x="285" y="1322"/>
                  <a:pt x="285" y="1322"/>
                  <a:pt x="285" y="1322"/>
                </a:cubicBezTo>
                <a:cubicBezTo>
                  <a:pt x="288" y="1347"/>
                  <a:pt x="288" y="1347"/>
                  <a:pt x="288" y="1347"/>
                </a:cubicBezTo>
                <a:cubicBezTo>
                  <a:pt x="290" y="1367"/>
                  <a:pt x="290" y="1367"/>
                  <a:pt x="290" y="1367"/>
                </a:cubicBezTo>
                <a:cubicBezTo>
                  <a:pt x="305" y="1381"/>
                  <a:pt x="305" y="1381"/>
                  <a:pt x="305" y="1381"/>
                </a:cubicBezTo>
                <a:cubicBezTo>
                  <a:pt x="321" y="1383"/>
                  <a:pt x="321" y="1383"/>
                  <a:pt x="321" y="1383"/>
                </a:cubicBezTo>
                <a:cubicBezTo>
                  <a:pt x="336" y="1385"/>
                  <a:pt x="336" y="1385"/>
                  <a:pt x="336" y="1385"/>
                </a:cubicBezTo>
                <a:cubicBezTo>
                  <a:pt x="381" y="1396"/>
                  <a:pt x="381" y="1396"/>
                  <a:pt x="381" y="1396"/>
                </a:cubicBezTo>
                <a:cubicBezTo>
                  <a:pt x="414" y="1401"/>
                  <a:pt x="414" y="1401"/>
                  <a:pt x="414" y="1401"/>
                </a:cubicBezTo>
                <a:cubicBezTo>
                  <a:pt x="437" y="1398"/>
                  <a:pt x="437" y="1398"/>
                  <a:pt x="437" y="1398"/>
                </a:cubicBezTo>
                <a:cubicBezTo>
                  <a:pt x="455" y="1389"/>
                  <a:pt x="455" y="1389"/>
                  <a:pt x="455" y="1389"/>
                </a:cubicBezTo>
                <a:cubicBezTo>
                  <a:pt x="455" y="1422"/>
                  <a:pt x="455" y="1422"/>
                  <a:pt x="455" y="1422"/>
                </a:cubicBezTo>
                <a:cubicBezTo>
                  <a:pt x="546" y="1487"/>
                  <a:pt x="546" y="1487"/>
                  <a:pt x="546" y="1487"/>
                </a:cubicBezTo>
                <a:cubicBezTo>
                  <a:pt x="592" y="1517"/>
                  <a:pt x="592" y="1517"/>
                  <a:pt x="592" y="1517"/>
                </a:cubicBezTo>
                <a:cubicBezTo>
                  <a:pt x="647" y="1555"/>
                  <a:pt x="647" y="1555"/>
                  <a:pt x="647" y="1555"/>
                </a:cubicBezTo>
                <a:cubicBezTo>
                  <a:pt x="814" y="1573"/>
                  <a:pt x="814" y="1573"/>
                  <a:pt x="814" y="1573"/>
                </a:cubicBezTo>
                <a:cubicBezTo>
                  <a:pt x="814" y="1573"/>
                  <a:pt x="814" y="1573"/>
                  <a:pt x="814" y="1573"/>
                </a:cubicBezTo>
                <a:cubicBezTo>
                  <a:pt x="865" y="1579"/>
                  <a:pt x="865" y="1579"/>
                  <a:pt x="865" y="1579"/>
                </a:cubicBezTo>
                <a:cubicBezTo>
                  <a:pt x="868" y="1556"/>
                  <a:pt x="868" y="1556"/>
                  <a:pt x="868" y="1556"/>
                </a:cubicBezTo>
                <a:cubicBezTo>
                  <a:pt x="978" y="1564"/>
                  <a:pt x="978" y="1564"/>
                  <a:pt x="978" y="1564"/>
                </a:cubicBezTo>
                <a:cubicBezTo>
                  <a:pt x="978" y="1564"/>
                  <a:pt x="978" y="1564"/>
                  <a:pt x="978" y="1564"/>
                </a:cubicBezTo>
                <a:cubicBezTo>
                  <a:pt x="1006" y="1580"/>
                  <a:pt x="1006" y="1580"/>
                  <a:pt x="1006" y="1580"/>
                </a:cubicBezTo>
                <a:cubicBezTo>
                  <a:pt x="1036" y="1613"/>
                  <a:pt x="1036" y="1613"/>
                  <a:pt x="1036" y="1613"/>
                </a:cubicBezTo>
                <a:cubicBezTo>
                  <a:pt x="1041" y="1628"/>
                  <a:pt x="1041" y="1628"/>
                  <a:pt x="1041" y="1628"/>
                </a:cubicBezTo>
                <a:cubicBezTo>
                  <a:pt x="1079" y="1656"/>
                  <a:pt x="1079" y="1656"/>
                  <a:pt x="1079" y="1656"/>
                </a:cubicBezTo>
                <a:cubicBezTo>
                  <a:pt x="1081" y="1676"/>
                  <a:pt x="1081" y="1676"/>
                  <a:pt x="1081" y="1676"/>
                </a:cubicBezTo>
                <a:cubicBezTo>
                  <a:pt x="1104" y="1709"/>
                  <a:pt x="1104" y="1709"/>
                  <a:pt x="1104" y="1709"/>
                </a:cubicBezTo>
                <a:cubicBezTo>
                  <a:pt x="1112" y="1744"/>
                  <a:pt x="1112" y="1744"/>
                  <a:pt x="1112" y="1744"/>
                </a:cubicBezTo>
                <a:cubicBezTo>
                  <a:pt x="1129" y="1764"/>
                  <a:pt x="1129" y="1764"/>
                  <a:pt x="1129" y="1764"/>
                </a:cubicBezTo>
                <a:cubicBezTo>
                  <a:pt x="1165" y="1792"/>
                  <a:pt x="1165" y="1792"/>
                  <a:pt x="1165" y="1792"/>
                </a:cubicBezTo>
                <a:cubicBezTo>
                  <a:pt x="1190" y="1807"/>
                  <a:pt x="1190" y="1807"/>
                  <a:pt x="1190" y="1807"/>
                </a:cubicBezTo>
                <a:cubicBezTo>
                  <a:pt x="1205" y="1800"/>
                  <a:pt x="1205" y="1800"/>
                  <a:pt x="1205" y="1800"/>
                </a:cubicBezTo>
                <a:cubicBezTo>
                  <a:pt x="1218" y="1790"/>
                  <a:pt x="1218" y="1790"/>
                  <a:pt x="1218" y="1790"/>
                </a:cubicBezTo>
                <a:cubicBezTo>
                  <a:pt x="1219" y="1783"/>
                  <a:pt x="1219" y="1783"/>
                  <a:pt x="1219" y="1783"/>
                </a:cubicBezTo>
                <a:cubicBezTo>
                  <a:pt x="1219" y="1783"/>
                  <a:pt x="1219" y="1783"/>
                  <a:pt x="1219" y="1783"/>
                </a:cubicBezTo>
                <a:cubicBezTo>
                  <a:pt x="1223" y="1754"/>
                  <a:pt x="1223" y="1754"/>
                  <a:pt x="1223" y="1754"/>
                </a:cubicBezTo>
                <a:cubicBezTo>
                  <a:pt x="1248" y="1744"/>
                  <a:pt x="1248" y="1744"/>
                  <a:pt x="1248" y="1744"/>
                </a:cubicBezTo>
                <a:cubicBezTo>
                  <a:pt x="1283" y="1754"/>
                  <a:pt x="1283" y="1754"/>
                  <a:pt x="1283" y="1754"/>
                </a:cubicBezTo>
                <a:cubicBezTo>
                  <a:pt x="1318" y="1760"/>
                  <a:pt x="1318" y="1760"/>
                  <a:pt x="1318" y="1760"/>
                </a:cubicBezTo>
                <a:cubicBezTo>
                  <a:pt x="1336" y="1777"/>
                  <a:pt x="1336" y="1777"/>
                  <a:pt x="1336" y="1777"/>
                </a:cubicBezTo>
                <a:cubicBezTo>
                  <a:pt x="1359" y="1795"/>
                  <a:pt x="1359" y="1795"/>
                  <a:pt x="1359" y="1795"/>
                </a:cubicBezTo>
                <a:cubicBezTo>
                  <a:pt x="1379" y="1812"/>
                  <a:pt x="1379" y="1812"/>
                  <a:pt x="1379" y="1812"/>
                </a:cubicBezTo>
                <a:cubicBezTo>
                  <a:pt x="1379" y="1833"/>
                  <a:pt x="1379" y="1833"/>
                  <a:pt x="1379" y="1833"/>
                </a:cubicBezTo>
                <a:cubicBezTo>
                  <a:pt x="1394" y="1850"/>
                  <a:pt x="1394" y="1850"/>
                  <a:pt x="1394" y="1850"/>
                </a:cubicBezTo>
                <a:cubicBezTo>
                  <a:pt x="1394" y="1873"/>
                  <a:pt x="1394" y="1873"/>
                  <a:pt x="1394" y="1873"/>
                </a:cubicBezTo>
                <a:cubicBezTo>
                  <a:pt x="1407" y="1888"/>
                  <a:pt x="1407" y="1888"/>
                  <a:pt x="1407" y="1888"/>
                </a:cubicBezTo>
                <a:cubicBezTo>
                  <a:pt x="1420" y="1901"/>
                  <a:pt x="1420" y="1901"/>
                  <a:pt x="1420" y="1901"/>
                </a:cubicBezTo>
                <a:cubicBezTo>
                  <a:pt x="1437" y="1918"/>
                  <a:pt x="1437" y="1918"/>
                  <a:pt x="1437" y="1918"/>
                </a:cubicBezTo>
                <a:cubicBezTo>
                  <a:pt x="1445" y="1946"/>
                  <a:pt x="1445" y="1946"/>
                  <a:pt x="1445" y="1946"/>
                </a:cubicBezTo>
                <a:cubicBezTo>
                  <a:pt x="1465" y="1984"/>
                  <a:pt x="1465" y="1984"/>
                  <a:pt x="1465" y="1984"/>
                </a:cubicBezTo>
                <a:cubicBezTo>
                  <a:pt x="1480" y="2022"/>
                  <a:pt x="1480" y="2022"/>
                  <a:pt x="1480" y="2022"/>
                </a:cubicBezTo>
                <a:cubicBezTo>
                  <a:pt x="1513" y="2053"/>
                  <a:pt x="1513" y="2053"/>
                  <a:pt x="1513" y="2053"/>
                </a:cubicBezTo>
                <a:cubicBezTo>
                  <a:pt x="1536" y="2063"/>
                  <a:pt x="1536" y="2063"/>
                  <a:pt x="1536" y="2063"/>
                </a:cubicBezTo>
                <a:cubicBezTo>
                  <a:pt x="1579" y="2070"/>
                  <a:pt x="1579" y="2070"/>
                  <a:pt x="1579" y="2070"/>
                </a:cubicBezTo>
                <a:cubicBezTo>
                  <a:pt x="1619" y="2082"/>
                  <a:pt x="1619" y="2082"/>
                  <a:pt x="1619" y="2082"/>
                </a:cubicBezTo>
                <a:cubicBezTo>
                  <a:pt x="1619" y="2081"/>
                  <a:pt x="1619" y="2081"/>
                  <a:pt x="1619" y="2081"/>
                </a:cubicBezTo>
                <a:cubicBezTo>
                  <a:pt x="1619" y="2082"/>
                  <a:pt x="1619" y="2082"/>
                  <a:pt x="1619" y="2082"/>
                </a:cubicBezTo>
                <a:cubicBezTo>
                  <a:pt x="1614" y="2070"/>
                  <a:pt x="1614" y="2070"/>
                  <a:pt x="1614" y="2070"/>
                </a:cubicBezTo>
                <a:cubicBezTo>
                  <a:pt x="1617" y="2050"/>
                  <a:pt x="1617" y="2050"/>
                  <a:pt x="1617" y="2050"/>
                </a:cubicBezTo>
                <a:cubicBezTo>
                  <a:pt x="1611" y="2020"/>
                  <a:pt x="1611" y="2020"/>
                  <a:pt x="1611" y="2020"/>
                </a:cubicBezTo>
                <a:cubicBezTo>
                  <a:pt x="1604" y="2004"/>
                  <a:pt x="1604" y="2004"/>
                  <a:pt x="1604" y="2004"/>
                </a:cubicBezTo>
                <a:cubicBezTo>
                  <a:pt x="1614" y="1984"/>
                  <a:pt x="1614" y="1984"/>
                  <a:pt x="1614" y="1984"/>
                </a:cubicBezTo>
                <a:cubicBezTo>
                  <a:pt x="1614" y="1984"/>
                  <a:pt x="1614" y="1984"/>
                  <a:pt x="1614" y="1984"/>
                </a:cubicBezTo>
                <a:cubicBezTo>
                  <a:pt x="1614" y="1984"/>
                  <a:pt x="1614" y="1984"/>
                  <a:pt x="1614" y="1984"/>
                </a:cubicBezTo>
                <a:cubicBezTo>
                  <a:pt x="1609" y="1969"/>
                  <a:pt x="1609" y="1969"/>
                  <a:pt x="1609" y="1969"/>
                </a:cubicBezTo>
                <a:cubicBezTo>
                  <a:pt x="1589" y="1969"/>
                  <a:pt x="1589" y="1969"/>
                  <a:pt x="1589" y="1969"/>
                </a:cubicBezTo>
                <a:cubicBezTo>
                  <a:pt x="1591" y="1957"/>
                  <a:pt x="1591" y="1957"/>
                  <a:pt x="1591" y="1957"/>
                </a:cubicBezTo>
                <a:cubicBezTo>
                  <a:pt x="1606" y="1949"/>
                  <a:pt x="1606" y="1949"/>
                  <a:pt x="1606" y="1949"/>
                </a:cubicBezTo>
                <a:cubicBezTo>
                  <a:pt x="1614" y="1931"/>
                  <a:pt x="1614" y="1931"/>
                  <a:pt x="1614" y="1931"/>
                </a:cubicBezTo>
                <a:cubicBezTo>
                  <a:pt x="1614" y="1918"/>
                  <a:pt x="1614" y="1918"/>
                  <a:pt x="1614" y="1918"/>
                </a:cubicBezTo>
                <a:cubicBezTo>
                  <a:pt x="1629" y="1916"/>
                  <a:pt x="1629" y="1916"/>
                  <a:pt x="1629" y="1916"/>
                </a:cubicBezTo>
                <a:cubicBezTo>
                  <a:pt x="1636" y="1906"/>
                  <a:pt x="1636" y="1906"/>
                  <a:pt x="1636" y="1906"/>
                </a:cubicBezTo>
                <a:cubicBezTo>
                  <a:pt x="1634" y="1896"/>
                  <a:pt x="1634" y="1896"/>
                  <a:pt x="1634" y="1896"/>
                </a:cubicBezTo>
                <a:cubicBezTo>
                  <a:pt x="1649" y="1888"/>
                  <a:pt x="1649" y="1888"/>
                  <a:pt x="1649" y="1888"/>
                </a:cubicBezTo>
                <a:cubicBezTo>
                  <a:pt x="1680" y="1883"/>
                  <a:pt x="1680" y="1883"/>
                  <a:pt x="1680" y="1883"/>
                </a:cubicBezTo>
                <a:cubicBezTo>
                  <a:pt x="1682" y="1873"/>
                  <a:pt x="1682" y="1873"/>
                  <a:pt x="1682" y="1873"/>
                </a:cubicBezTo>
                <a:cubicBezTo>
                  <a:pt x="1672" y="1863"/>
                  <a:pt x="1672" y="1863"/>
                  <a:pt x="1672" y="1863"/>
                </a:cubicBezTo>
                <a:cubicBezTo>
                  <a:pt x="1667" y="1850"/>
                  <a:pt x="1667" y="1850"/>
                  <a:pt x="1667" y="1850"/>
                </a:cubicBezTo>
                <a:cubicBezTo>
                  <a:pt x="1684" y="1853"/>
                  <a:pt x="1684" y="1853"/>
                  <a:pt x="1684" y="1853"/>
                </a:cubicBezTo>
                <a:cubicBezTo>
                  <a:pt x="1710" y="1856"/>
                  <a:pt x="1710" y="1856"/>
                  <a:pt x="1710" y="1856"/>
                </a:cubicBezTo>
                <a:cubicBezTo>
                  <a:pt x="1740" y="1840"/>
                  <a:pt x="1740" y="1840"/>
                  <a:pt x="1740" y="1840"/>
                </a:cubicBezTo>
                <a:cubicBezTo>
                  <a:pt x="1770" y="1823"/>
                  <a:pt x="1770" y="1823"/>
                  <a:pt x="1770" y="1823"/>
                </a:cubicBezTo>
                <a:cubicBezTo>
                  <a:pt x="1791" y="1797"/>
                  <a:pt x="1791" y="1797"/>
                  <a:pt x="1791" y="1797"/>
                </a:cubicBezTo>
                <a:cubicBezTo>
                  <a:pt x="1796" y="1785"/>
                  <a:pt x="1796" y="1785"/>
                  <a:pt x="1796" y="1785"/>
                </a:cubicBezTo>
                <a:cubicBezTo>
                  <a:pt x="1795" y="1783"/>
                  <a:pt x="1795" y="1783"/>
                  <a:pt x="1795" y="1783"/>
                </a:cubicBezTo>
                <a:cubicBezTo>
                  <a:pt x="1795" y="1783"/>
                  <a:pt x="1795" y="1783"/>
                  <a:pt x="1795" y="1783"/>
                </a:cubicBezTo>
                <a:cubicBezTo>
                  <a:pt x="1788" y="1770"/>
                  <a:pt x="1788" y="1770"/>
                  <a:pt x="1788" y="1770"/>
                </a:cubicBezTo>
                <a:cubicBezTo>
                  <a:pt x="1806" y="1760"/>
                  <a:pt x="1806" y="1760"/>
                  <a:pt x="1806" y="1760"/>
                </a:cubicBezTo>
                <a:cubicBezTo>
                  <a:pt x="1806" y="1772"/>
                  <a:pt x="1806" y="1772"/>
                  <a:pt x="1806" y="1772"/>
                </a:cubicBezTo>
                <a:cubicBezTo>
                  <a:pt x="1821" y="1785"/>
                  <a:pt x="1821" y="1785"/>
                  <a:pt x="1821" y="1785"/>
                </a:cubicBezTo>
                <a:cubicBezTo>
                  <a:pt x="1824" y="1783"/>
                  <a:pt x="1824" y="1783"/>
                  <a:pt x="1824" y="1783"/>
                </a:cubicBezTo>
                <a:cubicBezTo>
                  <a:pt x="1824" y="1783"/>
                  <a:pt x="1824" y="1783"/>
                  <a:pt x="1824" y="1783"/>
                </a:cubicBezTo>
                <a:cubicBezTo>
                  <a:pt x="1841" y="1772"/>
                  <a:pt x="1841" y="1772"/>
                  <a:pt x="1841" y="1772"/>
                </a:cubicBezTo>
                <a:cubicBezTo>
                  <a:pt x="1843" y="1770"/>
                  <a:pt x="1843" y="1770"/>
                  <a:pt x="1843" y="1770"/>
                </a:cubicBezTo>
                <a:cubicBezTo>
                  <a:pt x="1864" y="1766"/>
                  <a:pt x="1864" y="1766"/>
                  <a:pt x="1864" y="1766"/>
                </a:cubicBezTo>
                <a:cubicBezTo>
                  <a:pt x="1892" y="1754"/>
                  <a:pt x="1892" y="1754"/>
                  <a:pt x="1892" y="1754"/>
                </a:cubicBezTo>
                <a:cubicBezTo>
                  <a:pt x="1919" y="1770"/>
                  <a:pt x="1919" y="1770"/>
                  <a:pt x="1919" y="1770"/>
                </a:cubicBezTo>
                <a:cubicBezTo>
                  <a:pt x="1959" y="1775"/>
                  <a:pt x="1959" y="1775"/>
                  <a:pt x="1959" y="1775"/>
                </a:cubicBezTo>
                <a:cubicBezTo>
                  <a:pt x="1995" y="1770"/>
                  <a:pt x="1995" y="1770"/>
                  <a:pt x="1995" y="1770"/>
                </a:cubicBezTo>
                <a:cubicBezTo>
                  <a:pt x="2030" y="1767"/>
                  <a:pt x="2030" y="1767"/>
                  <a:pt x="2030" y="1767"/>
                </a:cubicBezTo>
                <a:cubicBezTo>
                  <a:pt x="2030" y="1782"/>
                  <a:pt x="2030" y="1782"/>
                  <a:pt x="2030" y="1782"/>
                </a:cubicBezTo>
                <a:cubicBezTo>
                  <a:pt x="2055" y="1792"/>
                  <a:pt x="2055" y="1792"/>
                  <a:pt x="2055" y="1792"/>
                </a:cubicBezTo>
                <a:cubicBezTo>
                  <a:pt x="2086" y="1812"/>
                  <a:pt x="2086" y="1812"/>
                  <a:pt x="2086" y="1812"/>
                </a:cubicBezTo>
                <a:cubicBezTo>
                  <a:pt x="2093" y="1795"/>
                  <a:pt x="2093" y="1795"/>
                  <a:pt x="2093" y="1795"/>
                </a:cubicBezTo>
                <a:cubicBezTo>
                  <a:pt x="2116" y="1797"/>
                  <a:pt x="2116" y="1797"/>
                  <a:pt x="2116" y="1797"/>
                </a:cubicBezTo>
                <a:cubicBezTo>
                  <a:pt x="2126" y="1790"/>
                  <a:pt x="2126" y="1790"/>
                  <a:pt x="2126" y="1790"/>
                </a:cubicBezTo>
                <a:cubicBezTo>
                  <a:pt x="2139" y="1787"/>
                  <a:pt x="2139" y="1787"/>
                  <a:pt x="2139" y="1787"/>
                </a:cubicBezTo>
                <a:cubicBezTo>
                  <a:pt x="2174" y="1797"/>
                  <a:pt x="2174" y="1797"/>
                  <a:pt x="2174" y="1797"/>
                </a:cubicBezTo>
                <a:cubicBezTo>
                  <a:pt x="2189" y="1815"/>
                  <a:pt x="2189" y="1815"/>
                  <a:pt x="2189" y="1815"/>
                </a:cubicBezTo>
                <a:cubicBezTo>
                  <a:pt x="2199" y="1807"/>
                  <a:pt x="2199" y="1807"/>
                  <a:pt x="2199" y="1807"/>
                </a:cubicBezTo>
                <a:cubicBezTo>
                  <a:pt x="2205" y="1792"/>
                  <a:pt x="2205" y="1792"/>
                  <a:pt x="2205" y="1792"/>
                </a:cubicBezTo>
                <a:cubicBezTo>
                  <a:pt x="2195" y="1790"/>
                  <a:pt x="2195" y="1790"/>
                  <a:pt x="2195" y="1790"/>
                </a:cubicBezTo>
                <a:cubicBezTo>
                  <a:pt x="2188" y="1783"/>
                  <a:pt x="2188" y="1783"/>
                  <a:pt x="2188" y="1783"/>
                </a:cubicBezTo>
                <a:cubicBezTo>
                  <a:pt x="2188" y="1783"/>
                  <a:pt x="2188" y="1783"/>
                  <a:pt x="2188" y="1783"/>
                </a:cubicBezTo>
                <a:cubicBezTo>
                  <a:pt x="2179" y="1775"/>
                  <a:pt x="2179" y="1775"/>
                  <a:pt x="2179" y="1775"/>
                </a:cubicBezTo>
                <a:cubicBezTo>
                  <a:pt x="2162" y="1764"/>
                  <a:pt x="2162" y="1764"/>
                  <a:pt x="2162" y="1764"/>
                </a:cubicBezTo>
                <a:cubicBezTo>
                  <a:pt x="2171" y="1749"/>
                  <a:pt x="2171" y="1749"/>
                  <a:pt x="2171" y="1749"/>
                </a:cubicBezTo>
                <a:cubicBezTo>
                  <a:pt x="2184" y="1742"/>
                  <a:pt x="2184" y="1742"/>
                  <a:pt x="2184" y="1742"/>
                </a:cubicBezTo>
                <a:cubicBezTo>
                  <a:pt x="2184" y="1742"/>
                  <a:pt x="2184" y="1742"/>
                  <a:pt x="2184" y="1742"/>
                </a:cubicBezTo>
                <a:cubicBezTo>
                  <a:pt x="2184" y="1742"/>
                  <a:pt x="2184" y="1742"/>
                  <a:pt x="2184" y="1742"/>
                </a:cubicBezTo>
                <a:cubicBezTo>
                  <a:pt x="2184" y="1724"/>
                  <a:pt x="2184" y="1724"/>
                  <a:pt x="2184" y="1724"/>
                </a:cubicBezTo>
                <a:cubicBezTo>
                  <a:pt x="2169" y="1729"/>
                  <a:pt x="2169" y="1729"/>
                  <a:pt x="2169" y="1729"/>
                </a:cubicBezTo>
                <a:cubicBezTo>
                  <a:pt x="2169" y="1729"/>
                  <a:pt x="2169" y="1729"/>
                  <a:pt x="2169" y="1729"/>
                </a:cubicBezTo>
                <a:cubicBezTo>
                  <a:pt x="2169" y="1729"/>
                  <a:pt x="2169" y="1729"/>
                  <a:pt x="2169" y="1729"/>
                </a:cubicBezTo>
                <a:cubicBezTo>
                  <a:pt x="2156" y="1752"/>
                  <a:pt x="2156" y="1752"/>
                  <a:pt x="2156" y="1752"/>
                </a:cubicBezTo>
                <a:cubicBezTo>
                  <a:pt x="2151" y="1742"/>
                  <a:pt x="2151" y="1742"/>
                  <a:pt x="2151" y="1742"/>
                </a:cubicBezTo>
                <a:cubicBezTo>
                  <a:pt x="2156" y="1724"/>
                  <a:pt x="2156" y="1724"/>
                  <a:pt x="2156" y="1724"/>
                </a:cubicBezTo>
                <a:cubicBezTo>
                  <a:pt x="2146" y="1719"/>
                  <a:pt x="2146" y="1719"/>
                  <a:pt x="2146" y="1719"/>
                </a:cubicBezTo>
                <a:cubicBezTo>
                  <a:pt x="2134" y="1726"/>
                  <a:pt x="2134" y="1726"/>
                  <a:pt x="2134" y="1726"/>
                </a:cubicBezTo>
                <a:cubicBezTo>
                  <a:pt x="2106" y="1719"/>
                  <a:pt x="2106" y="1719"/>
                  <a:pt x="2106" y="1719"/>
                </a:cubicBezTo>
                <a:cubicBezTo>
                  <a:pt x="2139" y="1709"/>
                  <a:pt x="2139" y="1709"/>
                  <a:pt x="2139" y="1709"/>
                </a:cubicBezTo>
                <a:cubicBezTo>
                  <a:pt x="2169" y="1714"/>
                  <a:pt x="2169" y="1714"/>
                  <a:pt x="2169" y="1714"/>
                </a:cubicBezTo>
                <a:cubicBezTo>
                  <a:pt x="2169" y="1714"/>
                  <a:pt x="2169" y="1714"/>
                  <a:pt x="2169" y="1714"/>
                </a:cubicBezTo>
                <a:cubicBezTo>
                  <a:pt x="2169" y="1714"/>
                  <a:pt x="2169" y="1714"/>
                  <a:pt x="2169" y="1714"/>
                </a:cubicBezTo>
                <a:cubicBezTo>
                  <a:pt x="2154" y="1700"/>
                  <a:pt x="2154" y="1700"/>
                  <a:pt x="2154" y="1700"/>
                </a:cubicBezTo>
                <a:cubicBezTo>
                  <a:pt x="2178" y="1689"/>
                  <a:pt x="2178" y="1689"/>
                  <a:pt x="2178" y="1689"/>
                </a:cubicBezTo>
                <a:cubicBezTo>
                  <a:pt x="2212" y="1679"/>
                  <a:pt x="2212" y="1679"/>
                  <a:pt x="2212" y="1679"/>
                </a:cubicBezTo>
                <a:cubicBezTo>
                  <a:pt x="2242" y="1682"/>
                  <a:pt x="2242" y="1682"/>
                  <a:pt x="2242" y="1682"/>
                </a:cubicBezTo>
                <a:cubicBezTo>
                  <a:pt x="2263" y="1684"/>
                  <a:pt x="2263" y="1684"/>
                  <a:pt x="2263" y="1684"/>
                </a:cubicBezTo>
                <a:cubicBezTo>
                  <a:pt x="2263" y="1684"/>
                  <a:pt x="2263" y="1684"/>
                  <a:pt x="2263" y="1684"/>
                </a:cubicBezTo>
                <a:cubicBezTo>
                  <a:pt x="2263" y="1684"/>
                  <a:pt x="2263" y="1684"/>
                  <a:pt x="2263" y="1684"/>
                </a:cubicBezTo>
                <a:cubicBezTo>
                  <a:pt x="2268" y="1654"/>
                  <a:pt x="2268" y="1654"/>
                  <a:pt x="2268" y="1654"/>
                </a:cubicBezTo>
                <a:cubicBezTo>
                  <a:pt x="2281" y="1661"/>
                  <a:pt x="2281" y="1661"/>
                  <a:pt x="2281" y="1661"/>
                </a:cubicBezTo>
                <a:cubicBezTo>
                  <a:pt x="2281" y="1682"/>
                  <a:pt x="2281" y="1682"/>
                  <a:pt x="2281" y="1682"/>
                </a:cubicBezTo>
                <a:cubicBezTo>
                  <a:pt x="2305" y="1680"/>
                  <a:pt x="2305" y="1680"/>
                  <a:pt x="2305" y="1680"/>
                </a:cubicBezTo>
                <a:cubicBezTo>
                  <a:pt x="2307" y="1694"/>
                  <a:pt x="2307" y="1694"/>
                  <a:pt x="2307" y="1694"/>
                </a:cubicBezTo>
                <a:cubicBezTo>
                  <a:pt x="2328" y="1694"/>
                  <a:pt x="2328" y="1694"/>
                  <a:pt x="2328" y="1694"/>
                </a:cubicBezTo>
                <a:cubicBezTo>
                  <a:pt x="2358" y="1676"/>
                  <a:pt x="2358" y="1676"/>
                  <a:pt x="2358" y="1676"/>
                </a:cubicBezTo>
                <a:cubicBezTo>
                  <a:pt x="2386" y="1679"/>
                  <a:pt x="2386" y="1679"/>
                  <a:pt x="2386" y="1679"/>
                </a:cubicBezTo>
                <a:cubicBezTo>
                  <a:pt x="2414" y="1696"/>
                  <a:pt x="2414" y="1696"/>
                  <a:pt x="2414" y="1696"/>
                </a:cubicBezTo>
                <a:cubicBezTo>
                  <a:pt x="2444" y="1709"/>
                  <a:pt x="2444" y="1709"/>
                  <a:pt x="2444" y="1709"/>
                </a:cubicBezTo>
                <a:cubicBezTo>
                  <a:pt x="2477" y="1711"/>
                  <a:pt x="2477" y="1711"/>
                  <a:pt x="2477" y="1711"/>
                </a:cubicBezTo>
                <a:cubicBezTo>
                  <a:pt x="2502" y="1714"/>
                  <a:pt x="2502" y="1714"/>
                  <a:pt x="2502" y="1714"/>
                </a:cubicBezTo>
                <a:cubicBezTo>
                  <a:pt x="2502" y="1714"/>
                  <a:pt x="2502" y="1714"/>
                  <a:pt x="2502" y="1714"/>
                </a:cubicBezTo>
                <a:cubicBezTo>
                  <a:pt x="2502" y="1714"/>
                  <a:pt x="2502" y="1714"/>
                  <a:pt x="2502" y="1714"/>
                </a:cubicBezTo>
                <a:cubicBezTo>
                  <a:pt x="2518" y="1699"/>
                  <a:pt x="2518" y="1699"/>
                  <a:pt x="2518" y="1699"/>
                </a:cubicBezTo>
                <a:cubicBezTo>
                  <a:pt x="2527" y="1684"/>
                  <a:pt x="2527" y="1684"/>
                  <a:pt x="2527" y="1684"/>
                </a:cubicBezTo>
                <a:cubicBezTo>
                  <a:pt x="2558" y="1696"/>
                  <a:pt x="2558" y="1696"/>
                  <a:pt x="2558" y="1696"/>
                </a:cubicBezTo>
                <a:cubicBezTo>
                  <a:pt x="2585" y="1709"/>
                  <a:pt x="2585" y="1709"/>
                  <a:pt x="2585" y="1709"/>
                </a:cubicBezTo>
                <a:cubicBezTo>
                  <a:pt x="2608" y="1721"/>
                  <a:pt x="2608" y="1721"/>
                  <a:pt x="2608" y="1721"/>
                </a:cubicBezTo>
                <a:cubicBezTo>
                  <a:pt x="2636" y="1739"/>
                  <a:pt x="2636" y="1739"/>
                  <a:pt x="2636" y="1739"/>
                </a:cubicBezTo>
                <a:cubicBezTo>
                  <a:pt x="2664" y="1757"/>
                  <a:pt x="2664" y="1757"/>
                  <a:pt x="2664" y="1757"/>
                </a:cubicBezTo>
                <a:cubicBezTo>
                  <a:pt x="2669" y="1782"/>
                  <a:pt x="2669" y="1782"/>
                  <a:pt x="2669" y="1782"/>
                </a:cubicBezTo>
                <a:cubicBezTo>
                  <a:pt x="2666" y="1812"/>
                  <a:pt x="2666" y="1812"/>
                  <a:pt x="2666" y="1812"/>
                </a:cubicBezTo>
                <a:cubicBezTo>
                  <a:pt x="2669" y="1853"/>
                  <a:pt x="2669" y="1853"/>
                  <a:pt x="2669" y="1853"/>
                </a:cubicBezTo>
                <a:cubicBezTo>
                  <a:pt x="2676" y="1840"/>
                  <a:pt x="2676" y="1840"/>
                  <a:pt x="2676" y="1840"/>
                </a:cubicBezTo>
                <a:cubicBezTo>
                  <a:pt x="2686" y="1835"/>
                  <a:pt x="2686" y="1835"/>
                  <a:pt x="2686" y="1835"/>
                </a:cubicBezTo>
                <a:cubicBezTo>
                  <a:pt x="2689" y="1858"/>
                  <a:pt x="2689" y="1858"/>
                  <a:pt x="2689" y="1858"/>
                </a:cubicBezTo>
                <a:cubicBezTo>
                  <a:pt x="2684" y="1873"/>
                  <a:pt x="2684" y="1873"/>
                  <a:pt x="2684" y="1873"/>
                </a:cubicBezTo>
                <a:cubicBezTo>
                  <a:pt x="2681" y="1888"/>
                  <a:pt x="2681" y="1888"/>
                  <a:pt x="2681" y="1888"/>
                </a:cubicBezTo>
                <a:cubicBezTo>
                  <a:pt x="2694" y="1903"/>
                  <a:pt x="2694" y="1903"/>
                  <a:pt x="2694" y="1903"/>
                </a:cubicBezTo>
                <a:cubicBezTo>
                  <a:pt x="2714" y="1921"/>
                  <a:pt x="2714" y="1921"/>
                  <a:pt x="2714" y="1921"/>
                </a:cubicBezTo>
                <a:cubicBezTo>
                  <a:pt x="2732" y="1916"/>
                  <a:pt x="2732" y="1916"/>
                  <a:pt x="2732" y="1916"/>
                </a:cubicBezTo>
                <a:cubicBezTo>
                  <a:pt x="2732" y="1939"/>
                  <a:pt x="2732" y="1939"/>
                  <a:pt x="2732" y="1939"/>
                </a:cubicBezTo>
                <a:cubicBezTo>
                  <a:pt x="2745" y="1954"/>
                  <a:pt x="2745" y="1954"/>
                  <a:pt x="2745" y="1954"/>
                </a:cubicBezTo>
                <a:cubicBezTo>
                  <a:pt x="2745" y="1972"/>
                  <a:pt x="2745" y="1972"/>
                  <a:pt x="2745" y="1972"/>
                </a:cubicBezTo>
                <a:cubicBezTo>
                  <a:pt x="2770" y="1987"/>
                  <a:pt x="2770" y="1987"/>
                  <a:pt x="2770" y="1987"/>
                </a:cubicBezTo>
                <a:cubicBezTo>
                  <a:pt x="2792" y="2007"/>
                  <a:pt x="2792" y="2007"/>
                  <a:pt x="2792" y="2007"/>
                </a:cubicBezTo>
                <a:cubicBezTo>
                  <a:pt x="2808" y="2022"/>
                  <a:pt x="2808" y="2022"/>
                  <a:pt x="2808" y="2022"/>
                </a:cubicBezTo>
                <a:cubicBezTo>
                  <a:pt x="2815" y="2038"/>
                  <a:pt x="2815" y="2038"/>
                  <a:pt x="2815" y="2038"/>
                </a:cubicBezTo>
                <a:cubicBezTo>
                  <a:pt x="2828" y="2048"/>
                  <a:pt x="2828" y="2048"/>
                  <a:pt x="2828" y="2048"/>
                </a:cubicBezTo>
                <a:cubicBezTo>
                  <a:pt x="2845" y="2048"/>
                  <a:pt x="2845" y="2048"/>
                  <a:pt x="2845" y="2048"/>
                </a:cubicBezTo>
                <a:cubicBezTo>
                  <a:pt x="2871" y="2030"/>
                  <a:pt x="2871" y="2030"/>
                  <a:pt x="2871" y="2030"/>
                </a:cubicBezTo>
                <a:cubicBezTo>
                  <a:pt x="2871" y="2030"/>
                  <a:pt x="2871" y="2030"/>
                  <a:pt x="2871" y="2030"/>
                </a:cubicBezTo>
                <a:cubicBezTo>
                  <a:pt x="2871" y="2030"/>
                  <a:pt x="2871" y="2030"/>
                  <a:pt x="2871" y="2030"/>
                </a:cubicBezTo>
                <a:cubicBezTo>
                  <a:pt x="2873" y="2017"/>
                  <a:pt x="2873" y="2017"/>
                  <a:pt x="2873" y="2017"/>
                </a:cubicBezTo>
                <a:cubicBezTo>
                  <a:pt x="2878" y="2002"/>
                  <a:pt x="2878" y="2002"/>
                  <a:pt x="2878" y="2002"/>
                </a:cubicBezTo>
                <a:cubicBezTo>
                  <a:pt x="2886" y="1969"/>
                  <a:pt x="2886" y="1969"/>
                  <a:pt x="2886" y="1969"/>
                </a:cubicBezTo>
                <a:cubicBezTo>
                  <a:pt x="2885" y="1946"/>
                  <a:pt x="2885" y="1946"/>
                  <a:pt x="2885" y="1946"/>
                </a:cubicBezTo>
                <a:cubicBezTo>
                  <a:pt x="2885" y="1946"/>
                  <a:pt x="2885" y="1946"/>
                  <a:pt x="2885" y="1946"/>
                </a:cubicBezTo>
                <a:cubicBezTo>
                  <a:pt x="2883" y="1906"/>
                  <a:pt x="2883" y="1906"/>
                  <a:pt x="2883" y="1906"/>
                </a:cubicBezTo>
                <a:cubicBezTo>
                  <a:pt x="2866" y="1881"/>
                  <a:pt x="2866" y="1881"/>
                  <a:pt x="2866" y="1881"/>
                </a:cubicBezTo>
                <a:cubicBezTo>
                  <a:pt x="2835" y="1835"/>
                  <a:pt x="2835" y="1835"/>
                  <a:pt x="2835" y="1835"/>
                </a:cubicBezTo>
                <a:cubicBezTo>
                  <a:pt x="2820" y="1797"/>
                  <a:pt x="2820" y="1797"/>
                  <a:pt x="2820" y="1797"/>
                </a:cubicBezTo>
                <a:cubicBezTo>
                  <a:pt x="2811" y="1783"/>
                  <a:pt x="2811" y="1783"/>
                  <a:pt x="2811" y="1783"/>
                </a:cubicBezTo>
                <a:cubicBezTo>
                  <a:pt x="2812" y="1783"/>
                  <a:pt x="2812" y="1783"/>
                  <a:pt x="2812" y="1783"/>
                </a:cubicBezTo>
                <a:cubicBezTo>
                  <a:pt x="2780" y="1732"/>
                  <a:pt x="2780" y="1732"/>
                  <a:pt x="2780" y="1732"/>
                </a:cubicBezTo>
                <a:cubicBezTo>
                  <a:pt x="2765" y="1696"/>
                  <a:pt x="2765" y="1696"/>
                  <a:pt x="2765" y="1696"/>
                </a:cubicBezTo>
                <a:cubicBezTo>
                  <a:pt x="2740" y="1650"/>
                  <a:pt x="2740" y="1650"/>
                  <a:pt x="2740" y="1650"/>
                </a:cubicBezTo>
                <a:cubicBezTo>
                  <a:pt x="2730" y="1620"/>
                  <a:pt x="2730" y="1620"/>
                  <a:pt x="2730" y="1620"/>
                </a:cubicBezTo>
                <a:cubicBezTo>
                  <a:pt x="2730" y="1620"/>
                  <a:pt x="2730" y="1620"/>
                  <a:pt x="2730" y="1620"/>
                </a:cubicBezTo>
                <a:cubicBezTo>
                  <a:pt x="2729" y="1615"/>
                  <a:pt x="2729" y="1615"/>
                  <a:pt x="2729" y="1615"/>
                </a:cubicBezTo>
                <a:cubicBezTo>
                  <a:pt x="2729" y="1615"/>
                  <a:pt x="2729" y="1615"/>
                  <a:pt x="2729" y="1615"/>
                </a:cubicBezTo>
                <a:cubicBezTo>
                  <a:pt x="2722" y="1595"/>
                  <a:pt x="2722" y="1595"/>
                  <a:pt x="2722" y="1595"/>
                </a:cubicBezTo>
                <a:cubicBezTo>
                  <a:pt x="2727" y="1545"/>
                  <a:pt x="2727" y="1545"/>
                  <a:pt x="2727" y="1545"/>
                </a:cubicBezTo>
                <a:cubicBezTo>
                  <a:pt x="2737" y="1539"/>
                  <a:pt x="2737" y="1539"/>
                  <a:pt x="2737" y="1539"/>
                </a:cubicBezTo>
                <a:cubicBezTo>
                  <a:pt x="2742" y="1529"/>
                  <a:pt x="2742" y="1529"/>
                  <a:pt x="2742" y="1529"/>
                </a:cubicBezTo>
                <a:cubicBezTo>
                  <a:pt x="2727" y="1527"/>
                  <a:pt x="2727" y="1527"/>
                  <a:pt x="2727" y="1527"/>
                </a:cubicBezTo>
                <a:cubicBezTo>
                  <a:pt x="2775" y="1492"/>
                  <a:pt x="2775" y="1492"/>
                  <a:pt x="2775" y="1492"/>
                </a:cubicBezTo>
                <a:cubicBezTo>
                  <a:pt x="2776" y="1492"/>
                  <a:pt x="2776" y="1492"/>
                  <a:pt x="2776" y="1492"/>
                </a:cubicBezTo>
                <a:cubicBezTo>
                  <a:pt x="2767" y="1472"/>
                  <a:pt x="2767" y="1472"/>
                  <a:pt x="2767" y="1472"/>
                </a:cubicBezTo>
                <a:cubicBezTo>
                  <a:pt x="2757" y="1459"/>
                  <a:pt x="2757" y="1459"/>
                  <a:pt x="2757" y="1459"/>
                </a:cubicBezTo>
                <a:cubicBezTo>
                  <a:pt x="2765" y="1459"/>
                  <a:pt x="2765" y="1459"/>
                  <a:pt x="2765" y="1459"/>
                </a:cubicBezTo>
                <a:cubicBezTo>
                  <a:pt x="2787" y="1453"/>
                  <a:pt x="2787" y="1453"/>
                  <a:pt x="2787" y="1453"/>
                </a:cubicBezTo>
                <a:cubicBezTo>
                  <a:pt x="2787" y="1453"/>
                  <a:pt x="2787" y="1453"/>
                  <a:pt x="2787" y="1453"/>
                </a:cubicBezTo>
                <a:cubicBezTo>
                  <a:pt x="2787" y="1453"/>
                  <a:pt x="2787" y="1453"/>
                  <a:pt x="2787" y="1453"/>
                </a:cubicBezTo>
                <a:cubicBezTo>
                  <a:pt x="2787" y="1438"/>
                  <a:pt x="2787" y="1438"/>
                  <a:pt x="2787" y="1438"/>
                </a:cubicBezTo>
                <a:cubicBezTo>
                  <a:pt x="2800" y="1436"/>
                  <a:pt x="2800" y="1436"/>
                  <a:pt x="2800" y="1436"/>
                </a:cubicBezTo>
                <a:cubicBezTo>
                  <a:pt x="2818" y="1428"/>
                  <a:pt x="2818" y="1428"/>
                  <a:pt x="2818" y="1428"/>
                </a:cubicBezTo>
                <a:cubicBezTo>
                  <a:pt x="2818" y="1428"/>
                  <a:pt x="2818" y="1428"/>
                  <a:pt x="2818" y="1428"/>
                </a:cubicBezTo>
                <a:cubicBezTo>
                  <a:pt x="2818" y="1428"/>
                  <a:pt x="2818" y="1428"/>
                  <a:pt x="2818" y="1428"/>
                </a:cubicBezTo>
                <a:cubicBezTo>
                  <a:pt x="2828" y="1403"/>
                  <a:pt x="2828" y="1403"/>
                  <a:pt x="2828" y="1403"/>
                </a:cubicBezTo>
                <a:cubicBezTo>
                  <a:pt x="2848" y="1396"/>
                  <a:pt x="2848" y="1396"/>
                  <a:pt x="2848" y="1396"/>
                </a:cubicBezTo>
                <a:cubicBezTo>
                  <a:pt x="2848" y="1396"/>
                  <a:pt x="2848" y="1396"/>
                  <a:pt x="2848" y="1396"/>
                </a:cubicBezTo>
                <a:cubicBezTo>
                  <a:pt x="2848" y="1396"/>
                  <a:pt x="2848" y="1396"/>
                  <a:pt x="2848" y="1396"/>
                </a:cubicBezTo>
                <a:cubicBezTo>
                  <a:pt x="2848" y="1380"/>
                  <a:pt x="2848" y="1380"/>
                  <a:pt x="2848" y="1380"/>
                </a:cubicBezTo>
                <a:cubicBezTo>
                  <a:pt x="2861" y="1347"/>
                  <a:pt x="2861" y="1347"/>
                  <a:pt x="2861" y="1347"/>
                </a:cubicBezTo>
                <a:cubicBezTo>
                  <a:pt x="2888" y="1329"/>
                  <a:pt x="2888" y="1329"/>
                  <a:pt x="2888" y="1329"/>
                </a:cubicBezTo>
                <a:cubicBezTo>
                  <a:pt x="2888" y="1330"/>
                  <a:pt x="2888" y="1330"/>
                  <a:pt x="2888" y="1330"/>
                </a:cubicBezTo>
                <a:cubicBezTo>
                  <a:pt x="2896" y="1322"/>
                  <a:pt x="2896" y="1322"/>
                  <a:pt x="2896" y="1322"/>
                </a:cubicBezTo>
                <a:cubicBezTo>
                  <a:pt x="2916" y="1317"/>
                  <a:pt x="2916" y="1317"/>
                  <a:pt x="2916" y="1317"/>
                </a:cubicBezTo>
                <a:cubicBezTo>
                  <a:pt x="2916" y="1317"/>
                  <a:pt x="2916" y="1317"/>
                  <a:pt x="2916" y="1317"/>
                </a:cubicBezTo>
                <a:cubicBezTo>
                  <a:pt x="2916" y="1317"/>
                  <a:pt x="2916" y="1317"/>
                  <a:pt x="2916" y="1317"/>
                </a:cubicBezTo>
                <a:cubicBezTo>
                  <a:pt x="2916" y="1299"/>
                  <a:pt x="2916" y="1299"/>
                  <a:pt x="2916" y="1299"/>
                </a:cubicBezTo>
                <a:cubicBezTo>
                  <a:pt x="2918" y="1294"/>
                  <a:pt x="2918" y="1294"/>
                  <a:pt x="2918" y="1294"/>
                </a:cubicBezTo>
                <a:cubicBezTo>
                  <a:pt x="2918" y="1294"/>
                  <a:pt x="2918" y="1294"/>
                  <a:pt x="2918" y="1294"/>
                </a:cubicBezTo>
                <a:cubicBezTo>
                  <a:pt x="2926" y="1271"/>
                  <a:pt x="2926" y="1271"/>
                  <a:pt x="2926" y="1271"/>
                </a:cubicBezTo>
                <a:cubicBezTo>
                  <a:pt x="2949" y="1241"/>
                  <a:pt x="2949" y="1241"/>
                  <a:pt x="2949" y="1241"/>
                </a:cubicBezTo>
                <a:cubicBezTo>
                  <a:pt x="2989" y="1234"/>
                  <a:pt x="2989" y="1234"/>
                  <a:pt x="2989" y="1234"/>
                </a:cubicBezTo>
                <a:cubicBezTo>
                  <a:pt x="3012" y="1216"/>
                  <a:pt x="3012" y="1216"/>
                  <a:pt x="3012" y="1216"/>
                </a:cubicBezTo>
                <a:cubicBezTo>
                  <a:pt x="3004" y="1203"/>
                  <a:pt x="3004" y="1203"/>
                  <a:pt x="3004" y="1203"/>
                </a:cubicBezTo>
                <a:cubicBezTo>
                  <a:pt x="2977" y="1211"/>
                  <a:pt x="2977" y="1211"/>
                  <a:pt x="2977" y="1211"/>
                </a:cubicBezTo>
                <a:cubicBezTo>
                  <a:pt x="2989" y="1196"/>
                  <a:pt x="2989" y="1196"/>
                  <a:pt x="2989" y="1196"/>
                </a:cubicBezTo>
                <a:cubicBezTo>
                  <a:pt x="2992" y="1181"/>
                  <a:pt x="2992" y="1181"/>
                  <a:pt x="2992" y="1181"/>
                </a:cubicBezTo>
                <a:cubicBezTo>
                  <a:pt x="2964" y="1175"/>
                  <a:pt x="2964" y="1175"/>
                  <a:pt x="2964" y="1175"/>
                </a:cubicBezTo>
                <a:cubicBezTo>
                  <a:pt x="2979" y="1171"/>
                  <a:pt x="2979" y="1171"/>
                  <a:pt x="2979" y="1171"/>
                </a:cubicBezTo>
                <a:cubicBezTo>
                  <a:pt x="3007" y="1178"/>
                  <a:pt x="3007" y="1178"/>
                  <a:pt x="3007" y="1178"/>
                </a:cubicBezTo>
                <a:cubicBezTo>
                  <a:pt x="3020" y="1160"/>
                  <a:pt x="3020" y="1160"/>
                  <a:pt x="3020" y="1160"/>
                </a:cubicBezTo>
                <a:cubicBezTo>
                  <a:pt x="3032" y="1140"/>
                  <a:pt x="3032" y="1140"/>
                  <a:pt x="3032" y="1140"/>
                </a:cubicBezTo>
                <a:cubicBezTo>
                  <a:pt x="3050" y="1148"/>
                  <a:pt x="3050" y="1148"/>
                  <a:pt x="3050" y="1148"/>
                </a:cubicBezTo>
                <a:cubicBezTo>
                  <a:pt x="3045" y="1183"/>
                  <a:pt x="3045" y="1183"/>
                  <a:pt x="3045" y="1183"/>
                </a:cubicBezTo>
                <a:cubicBezTo>
                  <a:pt x="3055" y="1168"/>
                  <a:pt x="3055" y="1168"/>
                  <a:pt x="3055" y="1168"/>
                </a:cubicBezTo>
                <a:cubicBezTo>
                  <a:pt x="3058" y="1148"/>
                  <a:pt x="3058" y="1148"/>
                  <a:pt x="3058" y="1148"/>
                </a:cubicBezTo>
                <a:cubicBezTo>
                  <a:pt x="3045" y="1131"/>
                  <a:pt x="3045" y="1131"/>
                  <a:pt x="3045" y="1131"/>
                </a:cubicBezTo>
                <a:cubicBezTo>
                  <a:pt x="3046" y="1131"/>
                  <a:pt x="3046" y="1131"/>
                  <a:pt x="3046" y="1131"/>
                </a:cubicBezTo>
                <a:cubicBezTo>
                  <a:pt x="3030" y="1110"/>
                  <a:pt x="3030" y="1110"/>
                  <a:pt x="3030" y="1110"/>
                </a:cubicBezTo>
                <a:cubicBezTo>
                  <a:pt x="3012" y="1113"/>
                  <a:pt x="3012" y="1113"/>
                  <a:pt x="3012" y="1113"/>
                </a:cubicBezTo>
                <a:cubicBezTo>
                  <a:pt x="3012" y="1113"/>
                  <a:pt x="3012" y="1113"/>
                  <a:pt x="3012" y="1113"/>
                </a:cubicBezTo>
                <a:cubicBezTo>
                  <a:pt x="3012" y="1113"/>
                  <a:pt x="3012" y="1113"/>
                  <a:pt x="3012" y="1113"/>
                </a:cubicBezTo>
                <a:cubicBezTo>
                  <a:pt x="2997" y="1128"/>
                  <a:pt x="2997" y="1128"/>
                  <a:pt x="2997" y="1128"/>
                </a:cubicBezTo>
                <a:cubicBezTo>
                  <a:pt x="2980" y="1131"/>
                  <a:pt x="2980" y="1131"/>
                  <a:pt x="2980" y="1131"/>
                </a:cubicBezTo>
                <a:cubicBezTo>
                  <a:pt x="2980" y="1131"/>
                  <a:pt x="2980" y="1131"/>
                  <a:pt x="2980" y="1131"/>
                </a:cubicBezTo>
                <a:cubicBezTo>
                  <a:pt x="2974" y="1133"/>
                  <a:pt x="2974" y="1133"/>
                  <a:pt x="2974" y="1133"/>
                </a:cubicBezTo>
                <a:cubicBezTo>
                  <a:pt x="2974" y="1131"/>
                  <a:pt x="2974" y="1131"/>
                  <a:pt x="2974" y="1131"/>
                </a:cubicBezTo>
                <a:cubicBezTo>
                  <a:pt x="2974" y="1131"/>
                  <a:pt x="2974" y="1131"/>
                  <a:pt x="2974" y="1131"/>
                </a:cubicBezTo>
                <a:cubicBezTo>
                  <a:pt x="2972" y="1120"/>
                  <a:pt x="2972" y="1120"/>
                  <a:pt x="2972" y="1120"/>
                </a:cubicBezTo>
                <a:cubicBezTo>
                  <a:pt x="2989" y="1123"/>
                  <a:pt x="2989" y="1123"/>
                  <a:pt x="2989" y="1123"/>
                </a:cubicBezTo>
                <a:cubicBezTo>
                  <a:pt x="3012" y="1105"/>
                  <a:pt x="3012" y="1105"/>
                  <a:pt x="3012" y="1105"/>
                </a:cubicBezTo>
                <a:cubicBezTo>
                  <a:pt x="3022" y="1095"/>
                  <a:pt x="3022" y="1095"/>
                  <a:pt x="3022" y="1095"/>
                </a:cubicBezTo>
                <a:cubicBezTo>
                  <a:pt x="3022" y="1095"/>
                  <a:pt x="3022" y="1095"/>
                  <a:pt x="3022" y="1095"/>
                </a:cubicBezTo>
                <a:cubicBezTo>
                  <a:pt x="3022" y="1095"/>
                  <a:pt x="3022" y="1095"/>
                  <a:pt x="3022" y="1095"/>
                </a:cubicBezTo>
                <a:cubicBezTo>
                  <a:pt x="3020" y="1074"/>
                  <a:pt x="3020" y="1074"/>
                  <a:pt x="3020" y="1074"/>
                </a:cubicBezTo>
                <a:cubicBezTo>
                  <a:pt x="3020" y="1074"/>
                  <a:pt x="3020" y="1074"/>
                  <a:pt x="3020" y="1074"/>
                </a:cubicBezTo>
                <a:cubicBezTo>
                  <a:pt x="3020" y="1074"/>
                  <a:pt x="3020" y="1074"/>
                  <a:pt x="3020" y="1074"/>
                </a:cubicBezTo>
                <a:cubicBezTo>
                  <a:pt x="3020" y="1074"/>
                  <a:pt x="3020" y="1074"/>
                  <a:pt x="3020" y="1074"/>
                </a:cubicBezTo>
                <a:cubicBezTo>
                  <a:pt x="3007" y="1054"/>
                  <a:pt x="3007" y="1054"/>
                  <a:pt x="3007" y="1054"/>
                </a:cubicBezTo>
                <a:cubicBezTo>
                  <a:pt x="2987" y="1047"/>
                  <a:pt x="2987" y="1047"/>
                  <a:pt x="2987" y="1047"/>
                </a:cubicBezTo>
                <a:cubicBezTo>
                  <a:pt x="2956" y="1039"/>
                  <a:pt x="2956" y="1039"/>
                  <a:pt x="2956" y="1039"/>
                </a:cubicBezTo>
                <a:cubicBezTo>
                  <a:pt x="2931" y="1024"/>
                  <a:pt x="2931" y="1024"/>
                  <a:pt x="2931" y="1024"/>
                </a:cubicBezTo>
                <a:cubicBezTo>
                  <a:pt x="2959" y="1024"/>
                  <a:pt x="2959" y="1024"/>
                  <a:pt x="2959" y="1024"/>
                </a:cubicBezTo>
                <a:cubicBezTo>
                  <a:pt x="2972" y="1017"/>
                  <a:pt x="2972" y="1017"/>
                  <a:pt x="2972" y="1017"/>
                </a:cubicBezTo>
                <a:cubicBezTo>
                  <a:pt x="2972" y="1017"/>
                  <a:pt x="2972" y="1017"/>
                  <a:pt x="2972" y="1017"/>
                </a:cubicBezTo>
                <a:cubicBezTo>
                  <a:pt x="2972" y="1017"/>
                  <a:pt x="2972" y="1017"/>
                  <a:pt x="2972" y="1017"/>
                </a:cubicBezTo>
                <a:cubicBezTo>
                  <a:pt x="2956" y="1001"/>
                  <a:pt x="2956" y="1001"/>
                  <a:pt x="2956" y="1001"/>
                </a:cubicBezTo>
                <a:cubicBezTo>
                  <a:pt x="2926" y="971"/>
                  <a:pt x="2926" y="971"/>
                  <a:pt x="2926" y="971"/>
                </a:cubicBezTo>
                <a:cubicBezTo>
                  <a:pt x="2924" y="969"/>
                  <a:pt x="2924" y="969"/>
                  <a:pt x="2924" y="969"/>
                </a:cubicBezTo>
                <a:cubicBezTo>
                  <a:pt x="2924" y="969"/>
                  <a:pt x="2924" y="969"/>
                  <a:pt x="2924" y="969"/>
                </a:cubicBezTo>
                <a:cubicBezTo>
                  <a:pt x="2904" y="951"/>
                  <a:pt x="2904" y="951"/>
                  <a:pt x="2904" y="951"/>
                </a:cubicBezTo>
                <a:cubicBezTo>
                  <a:pt x="2964" y="991"/>
                  <a:pt x="2964" y="991"/>
                  <a:pt x="2964" y="991"/>
                </a:cubicBezTo>
                <a:cubicBezTo>
                  <a:pt x="2964" y="991"/>
                  <a:pt x="2964" y="991"/>
                  <a:pt x="2964" y="991"/>
                </a:cubicBezTo>
                <a:cubicBezTo>
                  <a:pt x="2964" y="991"/>
                  <a:pt x="2964" y="991"/>
                  <a:pt x="2964" y="991"/>
                </a:cubicBezTo>
                <a:cubicBezTo>
                  <a:pt x="2969" y="986"/>
                  <a:pt x="2969" y="986"/>
                  <a:pt x="2969" y="986"/>
                </a:cubicBezTo>
                <a:cubicBezTo>
                  <a:pt x="2964" y="973"/>
                  <a:pt x="2964" y="973"/>
                  <a:pt x="2964" y="973"/>
                </a:cubicBezTo>
                <a:cubicBezTo>
                  <a:pt x="2958" y="969"/>
                  <a:pt x="2958" y="969"/>
                  <a:pt x="2958" y="969"/>
                </a:cubicBezTo>
                <a:cubicBezTo>
                  <a:pt x="2958" y="969"/>
                  <a:pt x="2958" y="969"/>
                  <a:pt x="2958" y="969"/>
                </a:cubicBezTo>
                <a:cubicBezTo>
                  <a:pt x="2934" y="948"/>
                  <a:pt x="2934" y="948"/>
                  <a:pt x="2934" y="948"/>
                </a:cubicBezTo>
                <a:cubicBezTo>
                  <a:pt x="2962" y="958"/>
                  <a:pt x="2962" y="958"/>
                  <a:pt x="2962" y="958"/>
                </a:cubicBezTo>
                <a:cubicBezTo>
                  <a:pt x="2944" y="941"/>
                  <a:pt x="2944" y="941"/>
                  <a:pt x="2944" y="941"/>
                </a:cubicBezTo>
                <a:cubicBezTo>
                  <a:pt x="2944" y="918"/>
                  <a:pt x="2944" y="918"/>
                  <a:pt x="2944" y="918"/>
                </a:cubicBezTo>
                <a:cubicBezTo>
                  <a:pt x="2939" y="887"/>
                  <a:pt x="2939" y="887"/>
                  <a:pt x="2939" y="887"/>
                </a:cubicBezTo>
                <a:cubicBezTo>
                  <a:pt x="2936" y="860"/>
                  <a:pt x="2936" y="860"/>
                  <a:pt x="2936" y="860"/>
                </a:cubicBezTo>
                <a:cubicBezTo>
                  <a:pt x="2944" y="860"/>
                  <a:pt x="2944" y="860"/>
                  <a:pt x="2944" y="860"/>
                </a:cubicBezTo>
                <a:cubicBezTo>
                  <a:pt x="2949" y="890"/>
                  <a:pt x="2949" y="890"/>
                  <a:pt x="2949" y="890"/>
                </a:cubicBezTo>
                <a:cubicBezTo>
                  <a:pt x="2956" y="910"/>
                  <a:pt x="2956" y="910"/>
                  <a:pt x="2956" y="910"/>
                </a:cubicBezTo>
                <a:cubicBezTo>
                  <a:pt x="2954" y="935"/>
                  <a:pt x="2954" y="935"/>
                  <a:pt x="2954" y="935"/>
                </a:cubicBezTo>
                <a:cubicBezTo>
                  <a:pt x="2969" y="931"/>
                  <a:pt x="2969" y="931"/>
                  <a:pt x="2969" y="931"/>
                </a:cubicBezTo>
                <a:cubicBezTo>
                  <a:pt x="2979" y="941"/>
                  <a:pt x="2979" y="941"/>
                  <a:pt x="2979" y="941"/>
                </a:cubicBezTo>
                <a:cubicBezTo>
                  <a:pt x="2997" y="961"/>
                  <a:pt x="2997" y="961"/>
                  <a:pt x="2997" y="961"/>
                </a:cubicBezTo>
                <a:cubicBezTo>
                  <a:pt x="2994" y="981"/>
                  <a:pt x="2994" y="981"/>
                  <a:pt x="2994" y="981"/>
                </a:cubicBezTo>
                <a:cubicBezTo>
                  <a:pt x="2992" y="1021"/>
                  <a:pt x="2992" y="1021"/>
                  <a:pt x="2992" y="1021"/>
                </a:cubicBezTo>
                <a:cubicBezTo>
                  <a:pt x="2992" y="1021"/>
                  <a:pt x="2992" y="1021"/>
                  <a:pt x="2992" y="1021"/>
                </a:cubicBezTo>
                <a:cubicBezTo>
                  <a:pt x="2992" y="1021"/>
                  <a:pt x="2992" y="1021"/>
                  <a:pt x="2992" y="1021"/>
                </a:cubicBezTo>
                <a:cubicBezTo>
                  <a:pt x="3002" y="1011"/>
                  <a:pt x="3002" y="1011"/>
                  <a:pt x="3002" y="1011"/>
                </a:cubicBezTo>
                <a:cubicBezTo>
                  <a:pt x="3015" y="983"/>
                  <a:pt x="3015" y="983"/>
                  <a:pt x="3015" y="983"/>
                </a:cubicBezTo>
                <a:cubicBezTo>
                  <a:pt x="3016" y="969"/>
                  <a:pt x="3016" y="969"/>
                  <a:pt x="3016" y="969"/>
                </a:cubicBezTo>
                <a:cubicBezTo>
                  <a:pt x="3016" y="969"/>
                  <a:pt x="3016" y="969"/>
                  <a:pt x="3016" y="969"/>
                </a:cubicBezTo>
                <a:cubicBezTo>
                  <a:pt x="3017" y="953"/>
                  <a:pt x="3017" y="953"/>
                  <a:pt x="3017" y="953"/>
                </a:cubicBezTo>
                <a:cubicBezTo>
                  <a:pt x="3032" y="923"/>
                  <a:pt x="3032" y="923"/>
                  <a:pt x="3032" y="923"/>
                </a:cubicBezTo>
                <a:cubicBezTo>
                  <a:pt x="3032" y="909"/>
                  <a:pt x="3032" y="909"/>
                  <a:pt x="3032" y="909"/>
                </a:cubicBezTo>
                <a:cubicBezTo>
                  <a:pt x="3052" y="888"/>
                  <a:pt x="3052" y="888"/>
                  <a:pt x="3052" y="888"/>
                </a:cubicBezTo>
                <a:cubicBezTo>
                  <a:pt x="3031" y="890"/>
                  <a:pt x="3031" y="890"/>
                  <a:pt x="3031" y="890"/>
                </a:cubicBezTo>
                <a:cubicBezTo>
                  <a:pt x="3004" y="872"/>
                  <a:pt x="3004" y="872"/>
                  <a:pt x="3004" y="872"/>
                </a:cubicBezTo>
                <a:cubicBezTo>
                  <a:pt x="2998" y="847"/>
                  <a:pt x="2998" y="847"/>
                  <a:pt x="2998" y="847"/>
                </a:cubicBezTo>
                <a:cubicBezTo>
                  <a:pt x="3032" y="852"/>
                  <a:pt x="3032" y="852"/>
                  <a:pt x="3032" y="852"/>
                </a:cubicBezTo>
                <a:cubicBezTo>
                  <a:pt x="3058" y="814"/>
                  <a:pt x="3058" y="814"/>
                  <a:pt x="3058" y="814"/>
                </a:cubicBezTo>
                <a:cubicBezTo>
                  <a:pt x="3060" y="806"/>
                  <a:pt x="3060" y="806"/>
                  <a:pt x="3060" y="806"/>
                </a:cubicBezTo>
                <a:cubicBezTo>
                  <a:pt x="3060" y="806"/>
                  <a:pt x="3060" y="806"/>
                  <a:pt x="3060" y="806"/>
                </a:cubicBezTo>
                <a:cubicBezTo>
                  <a:pt x="3068" y="784"/>
                  <a:pt x="3068" y="784"/>
                  <a:pt x="3068" y="784"/>
                </a:cubicBezTo>
                <a:cubicBezTo>
                  <a:pt x="3068" y="746"/>
                  <a:pt x="3068" y="746"/>
                  <a:pt x="3068" y="746"/>
                </a:cubicBezTo>
                <a:cubicBezTo>
                  <a:pt x="3050" y="736"/>
                  <a:pt x="3050" y="736"/>
                  <a:pt x="3050" y="736"/>
                </a:cubicBezTo>
                <a:cubicBezTo>
                  <a:pt x="3050" y="731"/>
                  <a:pt x="3050" y="731"/>
                  <a:pt x="3050" y="731"/>
                </a:cubicBezTo>
                <a:cubicBezTo>
                  <a:pt x="3062" y="695"/>
                  <a:pt x="3062" y="695"/>
                  <a:pt x="3062" y="695"/>
                </a:cubicBezTo>
                <a:cubicBezTo>
                  <a:pt x="3073" y="678"/>
                  <a:pt x="3073" y="678"/>
                  <a:pt x="3073" y="678"/>
                </a:cubicBezTo>
                <a:cubicBezTo>
                  <a:pt x="3110" y="647"/>
                  <a:pt x="3110" y="647"/>
                  <a:pt x="3110" y="647"/>
                </a:cubicBezTo>
                <a:cubicBezTo>
                  <a:pt x="3133" y="642"/>
                  <a:pt x="3133" y="642"/>
                  <a:pt x="3133" y="642"/>
                </a:cubicBezTo>
                <a:cubicBezTo>
                  <a:pt x="3156" y="637"/>
                  <a:pt x="3156" y="637"/>
                  <a:pt x="3156" y="637"/>
                </a:cubicBezTo>
                <a:cubicBezTo>
                  <a:pt x="3181" y="637"/>
                  <a:pt x="3181" y="637"/>
                  <a:pt x="3181" y="637"/>
                </a:cubicBezTo>
                <a:cubicBezTo>
                  <a:pt x="3189" y="627"/>
                  <a:pt x="3189" y="627"/>
                  <a:pt x="3189" y="627"/>
                </a:cubicBezTo>
                <a:cubicBezTo>
                  <a:pt x="3191" y="597"/>
                  <a:pt x="3191" y="597"/>
                  <a:pt x="3191" y="597"/>
                </a:cubicBezTo>
                <a:cubicBezTo>
                  <a:pt x="3181" y="588"/>
                  <a:pt x="3181" y="588"/>
                  <a:pt x="3181" y="588"/>
                </a:cubicBezTo>
                <a:cubicBezTo>
                  <a:pt x="3166" y="583"/>
                  <a:pt x="3166" y="583"/>
                  <a:pt x="3166" y="583"/>
                </a:cubicBezTo>
                <a:cubicBezTo>
                  <a:pt x="3158" y="580"/>
                  <a:pt x="3158" y="580"/>
                  <a:pt x="3158" y="580"/>
                </a:cubicBezTo>
                <a:cubicBezTo>
                  <a:pt x="3180" y="587"/>
                  <a:pt x="3180" y="587"/>
                  <a:pt x="3180" y="587"/>
                </a:cubicBezTo>
                <a:cubicBezTo>
                  <a:pt x="3191" y="597"/>
                  <a:pt x="3191" y="597"/>
                  <a:pt x="3191" y="597"/>
                </a:cubicBezTo>
                <a:cubicBezTo>
                  <a:pt x="3216" y="607"/>
                  <a:pt x="3216" y="607"/>
                  <a:pt x="3216" y="607"/>
                </a:cubicBezTo>
                <a:cubicBezTo>
                  <a:pt x="3226" y="597"/>
                  <a:pt x="3226" y="597"/>
                  <a:pt x="3226" y="597"/>
                </a:cubicBezTo>
                <a:cubicBezTo>
                  <a:pt x="3246" y="597"/>
                  <a:pt x="3246" y="597"/>
                  <a:pt x="3246" y="597"/>
                </a:cubicBezTo>
                <a:cubicBezTo>
                  <a:pt x="3270" y="587"/>
                  <a:pt x="3270" y="587"/>
                  <a:pt x="3270" y="587"/>
                </a:cubicBezTo>
                <a:cubicBezTo>
                  <a:pt x="3270" y="574"/>
                  <a:pt x="3270" y="574"/>
                  <a:pt x="3270" y="574"/>
                </a:cubicBezTo>
                <a:cubicBezTo>
                  <a:pt x="3252" y="554"/>
                  <a:pt x="3252" y="554"/>
                  <a:pt x="3252" y="554"/>
                </a:cubicBezTo>
                <a:cubicBezTo>
                  <a:pt x="3262" y="567"/>
                  <a:pt x="3262" y="567"/>
                  <a:pt x="3262" y="567"/>
                </a:cubicBezTo>
                <a:cubicBezTo>
                  <a:pt x="3257" y="582"/>
                  <a:pt x="3257" y="582"/>
                  <a:pt x="3257" y="582"/>
                </a:cubicBezTo>
                <a:cubicBezTo>
                  <a:pt x="3236" y="579"/>
                  <a:pt x="3236" y="579"/>
                  <a:pt x="3236" y="579"/>
                </a:cubicBezTo>
                <a:cubicBezTo>
                  <a:pt x="3229" y="569"/>
                  <a:pt x="3229" y="569"/>
                  <a:pt x="3229" y="569"/>
                </a:cubicBezTo>
                <a:cubicBezTo>
                  <a:pt x="3211" y="549"/>
                  <a:pt x="3211" y="549"/>
                  <a:pt x="3211" y="549"/>
                </a:cubicBezTo>
                <a:cubicBezTo>
                  <a:pt x="3201" y="518"/>
                  <a:pt x="3201" y="518"/>
                  <a:pt x="3201" y="518"/>
                </a:cubicBezTo>
                <a:cubicBezTo>
                  <a:pt x="3196" y="517"/>
                  <a:pt x="3196" y="517"/>
                  <a:pt x="3196" y="517"/>
                </a:cubicBezTo>
                <a:cubicBezTo>
                  <a:pt x="3196" y="490"/>
                  <a:pt x="3196" y="490"/>
                  <a:pt x="3196" y="490"/>
                </a:cubicBezTo>
                <a:cubicBezTo>
                  <a:pt x="3192" y="480"/>
                  <a:pt x="3192" y="480"/>
                  <a:pt x="3192" y="480"/>
                </a:cubicBezTo>
                <a:cubicBezTo>
                  <a:pt x="3192" y="480"/>
                  <a:pt x="3192" y="480"/>
                  <a:pt x="3192" y="480"/>
                </a:cubicBezTo>
                <a:cubicBezTo>
                  <a:pt x="3190" y="475"/>
                  <a:pt x="3190" y="475"/>
                  <a:pt x="3190" y="475"/>
                </a:cubicBezTo>
                <a:cubicBezTo>
                  <a:pt x="3196" y="488"/>
                  <a:pt x="3196" y="488"/>
                  <a:pt x="3196" y="488"/>
                </a:cubicBezTo>
                <a:cubicBezTo>
                  <a:pt x="3198" y="480"/>
                  <a:pt x="3198" y="480"/>
                  <a:pt x="3198" y="480"/>
                </a:cubicBezTo>
                <a:cubicBezTo>
                  <a:pt x="3198" y="480"/>
                  <a:pt x="3198" y="480"/>
                  <a:pt x="3198" y="480"/>
                </a:cubicBezTo>
                <a:cubicBezTo>
                  <a:pt x="3204" y="445"/>
                  <a:pt x="3204" y="445"/>
                  <a:pt x="3204" y="445"/>
                </a:cubicBezTo>
                <a:cubicBezTo>
                  <a:pt x="3224" y="415"/>
                  <a:pt x="3224" y="415"/>
                  <a:pt x="3224" y="415"/>
                </a:cubicBezTo>
                <a:cubicBezTo>
                  <a:pt x="3254" y="382"/>
                  <a:pt x="3254" y="382"/>
                  <a:pt x="3254" y="382"/>
                </a:cubicBezTo>
                <a:cubicBezTo>
                  <a:pt x="3272" y="364"/>
                  <a:pt x="3272" y="364"/>
                  <a:pt x="3272" y="364"/>
                </a:cubicBezTo>
                <a:cubicBezTo>
                  <a:pt x="3270" y="336"/>
                  <a:pt x="3270" y="336"/>
                  <a:pt x="3270" y="336"/>
                </a:cubicBezTo>
                <a:cubicBezTo>
                  <a:pt x="3290" y="339"/>
                  <a:pt x="3290" y="339"/>
                  <a:pt x="3290" y="339"/>
                </a:cubicBezTo>
                <a:cubicBezTo>
                  <a:pt x="3290" y="339"/>
                  <a:pt x="3290" y="339"/>
                  <a:pt x="3290" y="339"/>
                </a:cubicBezTo>
                <a:cubicBezTo>
                  <a:pt x="3290" y="339"/>
                  <a:pt x="3290" y="339"/>
                  <a:pt x="3290" y="339"/>
                </a:cubicBezTo>
                <a:cubicBezTo>
                  <a:pt x="3295" y="324"/>
                  <a:pt x="3295" y="324"/>
                  <a:pt x="3295" y="324"/>
                </a:cubicBezTo>
                <a:cubicBezTo>
                  <a:pt x="3300" y="336"/>
                  <a:pt x="3300" y="336"/>
                  <a:pt x="3300" y="336"/>
                </a:cubicBezTo>
                <a:cubicBezTo>
                  <a:pt x="3300" y="336"/>
                  <a:pt x="3300" y="336"/>
                  <a:pt x="3300" y="336"/>
                </a:cubicBezTo>
                <a:cubicBezTo>
                  <a:pt x="3300" y="336"/>
                  <a:pt x="3300" y="336"/>
                  <a:pt x="3300" y="336"/>
                </a:cubicBezTo>
                <a:cubicBezTo>
                  <a:pt x="3321" y="317"/>
                  <a:pt x="3321" y="317"/>
                  <a:pt x="3321" y="317"/>
                </a:cubicBezTo>
                <a:cubicBezTo>
                  <a:pt x="3321" y="317"/>
                  <a:pt x="3321" y="317"/>
                  <a:pt x="3321" y="317"/>
                </a:cubicBezTo>
                <a:cubicBezTo>
                  <a:pt x="3332" y="306"/>
                  <a:pt x="3332" y="306"/>
                  <a:pt x="3332" y="306"/>
                </a:cubicBezTo>
                <a:cubicBezTo>
                  <a:pt x="3355" y="306"/>
                  <a:pt x="3355" y="306"/>
                  <a:pt x="3355" y="306"/>
                </a:cubicBezTo>
                <a:cubicBezTo>
                  <a:pt x="3368" y="296"/>
                  <a:pt x="3368" y="296"/>
                  <a:pt x="3368" y="296"/>
                </a:cubicBezTo>
                <a:lnTo>
                  <a:pt x="3360" y="286"/>
                </a:lnTo>
                <a:close/>
                <a:moveTo>
                  <a:pt x="3052" y="702"/>
                </a:moveTo>
                <a:cubicBezTo>
                  <a:pt x="3052" y="705"/>
                  <a:pt x="3052" y="705"/>
                  <a:pt x="3052" y="705"/>
                </a:cubicBezTo>
                <a:cubicBezTo>
                  <a:pt x="3045" y="699"/>
                  <a:pt x="3045" y="699"/>
                  <a:pt x="3045" y="699"/>
                </a:cubicBezTo>
                <a:lnTo>
                  <a:pt x="3052" y="702"/>
                </a:lnTo>
                <a:close/>
                <a:moveTo>
                  <a:pt x="2773" y="1491"/>
                </a:moveTo>
                <a:cubicBezTo>
                  <a:pt x="2747" y="1478"/>
                  <a:pt x="2747" y="1478"/>
                  <a:pt x="2747" y="1478"/>
                </a:cubicBezTo>
                <a:cubicBezTo>
                  <a:pt x="2747" y="1478"/>
                  <a:pt x="2747" y="1478"/>
                  <a:pt x="2747" y="1478"/>
                </a:cubicBezTo>
                <a:lnTo>
                  <a:pt x="2773" y="1491"/>
                </a:lnTo>
                <a:close/>
                <a:moveTo>
                  <a:pt x="3009" y="1078"/>
                </a:moveTo>
                <a:cubicBezTo>
                  <a:pt x="2995" y="1078"/>
                  <a:pt x="2995" y="1078"/>
                  <a:pt x="2995" y="1078"/>
                </a:cubicBezTo>
                <a:cubicBezTo>
                  <a:pt x="3019" y="1074"/>
                  <a:pt x="3019" y="1074"/>
                  <a:pt x="3019" y="1074"/>
                </a:cubicBezTo>
                <a:lnTo>
                  <a:pt x="3009" y="1078"/>
                </a:lnTo>
                <a:close/>
                <a:moveTo>
                  <a:pt x="2994" y="835"/>
                </a:moveTo>
                <a:cubicBezTo>
                  <a:pt x="2997" y="841"/>
                  <a:pt x="2997" y="841"/>
                  <a:pt x="2997" y="841"/>
                </a:cubicBezTo>
                <a:cubicBezTo>
                  <a:pt x="2997" y="843"/>
                  <a:pt x="2997" y="843"/>
                  <a:pt x="2997" y="843"/>
                </a:cubicBezTo>
                <a:lnTo>
                  <a:pt x="2994" y="835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666750" y="596384"/>
            <a:ext cx="1085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/>
              <a:t>Market </a:t>
            </a:r>
            <a:r>
              <a:rPr lang="en-US" altLang="ko-KR" sz="3200" b="1" dirty="0"/>
              <a:t>Opportunities</a:t>
            </a:r>
            <a:endParaRPr lang="ko-KR" altLang="en-US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1051213" y="1203086"/>
            <a:ext cx="1015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003E5F3-2B3F-4101-9F82-19ADCB3FB282}"/>
              </a:ext>
            </a:extLst>
          </p:cNvPr>
          <p:cNvGrpSpPr/>
          <p:nvPr/>
        </p:nvGrpSpPr>
        <p:grpSpPr>
          <a:xfrm>
            <a:off x="-328024" y="2270604"/>
            <a:ext cx="3558698" cy="3558696"/>
            <a:chOff x="-466725" y="2159240"/>
            <a:chExt cx="3876676" cy="3876674"/>
          </a:xfrm>
        </p:grpSpPr>
        <p:sp>
          <p:nvSpPr>
            <p:cNvPr id="4" name="원호 3">
              <a:extLst>
                <a:ext uri="{FF2B5EF4-FFF2-40B4-BE49-F238E27FC236}">
                  <a16:creationId xmlns:a16="http://schemas.microsoft.com/office/drawing/2014/main" id="{29C0C7AB-9528-4921-B8A8-72172A44DF99}"/>
                </a:ext>
              </a:extLst>
            </p:cNvPr>
            <p:cNvSpPr/>
            <p:nvPr/>
          </p:nvSpPr>
          <p:spPr>
            <a:xfrm>
              <a:off x="-466725" y="2159240"/>
              <a:ext cx="3876676" cy="3876674"/>
            </a:xfrm>
            <a:prstGeom prst="arc">
              <a:avLst>
                <a:gd name="adj1" fmla="val 16200000"/>
                <a:gd name="adj2" fmla="val 5394157"/>
              </a:avLst>
            </a:prstGeom>
            <a:ln w="1016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원호 4">
              <a:extLst>
                <a:ext uri="{FF2B5EF4-FFF2-40B4-BE49-F238E27FC236}">
                  <a16:creationId xmlns:a16="http://schemas.microsoft.com/office/drawing/2014/main" id="{7827B590-E993-4960-A642-A355A0E86C99}"/>
                </a:ext>
              </a:extLst>
            </p:cNvPr>
            <p:cNvSpPr/>
            <p:nvPr/>
          </p:nvSpPr>
          <p:spPr>
            <a:xfrm>
              <a:off x="-247649" y="2378316"/>
              <a:ext cx="3438524" cy="3438522"/>
            </a:xfrm>
            <a:prstGeom prst="arc">
              <a:avLst>
                <a:gd name="adj1" fmla="val 16200000"/>
                <a:gd name="adj2" fmla="val 3679830"/>
              </a:avLst>
            </a:prstGeom>
            <a:ln w="1270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원호 5">
              <a:extLst>
                <a:ext uri="{FF2B5EF4-FFF2-40B4-BE49-F238E27FC236}">
                  <a16:creationId xmlns:a16="http://schemas.microsoft.com/office/drawing/2014/main" id="{9BA6A3D5-A9BC-4F4C-BAE6-6C701208BBB9}"/>
                </a:ext>
              </a:extLst>
            </p:cNvPr>
            <p:cNvSpPr/>
            <p:nvPr/>
          </p:nvSpPr>
          <p:spPr>
            <a:xfrm>
              <a:off x="9526" y="2635491"/>
              <a:ext cx="2924174" cy="2924172"/>
            </a:xfrm>
            <a:prstGeom prst="arc">
              <a:avLst>
                <a:gd name="adj1" fmla="val 16200000"/>
                <a:gd name="adj2" fmla="val 2725200"/>
              </a:avLst>
            </a:prstGeom>
            <a:ln w="1778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원호 6">
              <a:extLst>
                <a:ext uri="{FF2B5EF4-FFF2-40B4-BE49-F238E27FC236}">
                  <a16:creationId xmlns:a16="http://schemas.microsoft.com/office/drawing/2014/main" id="{8AE109EC-10E4-4071-B3E0-D15200231812}"/>
                </a:ext>
              </a:extLst>
            </p:cNvPr>
            <p:cNvSpPr/>
            <p:nvPr/>
          </p:nvSpPr>
          <p:spPr>
            <a:xfrm>
              <a:off x="301864" y="2927829"/>
              <a:ext cx="2339498" cy="2339496"/>
            </a:xfrm>
            <a:prstGeom prst="arc">
              <a:avLst>
                <a:gd name="adj1" fmla="val 16200000"/>
                <a:gd name="adj2" fmla="val 1406460"/>
              </a:avLst>
            </a:prstGeom>
            <a:ln w="2286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878F01-7527-4886-AA06-B64A89F81984}"/>
              </a:ext>
            </a:extLst>
          </p:cNvPr>
          <p:cNvGrpSpPr/>
          <p:nvPr/>
        </p:nvGrpSpPr>
        <p:grpSpPr>
          <a:xfrm>
            <a:off x="3997760" y="2644250"/>
            <a:ext cx="3288866" cy="933981"/>
            <a:chOff x="3969185" y="2644250"/>
            <a:chExt cx="3288866" cy="933981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ADBB960-93F0-4CAF-98DB-A50D0A4E58B7}"/>
                </a:ext>
              </a:extLst>
            </p:cNvPr>
            <p:cNvSpPr txBox="1"/>
            <p:nvPr/>
          </p:nvSpPr>
          <p:spPr>
            <a:xfrm>
              <a:off x="3969185" y="3006728"/>
              <a:ext cx="3288866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6685A6C-F787-4740-BFD8-7AAD1D529D8C}"/>
                </a:ext>
              </a:extLst>
            </p:cNvPr>
            <p:cNvSpPr txBox="1"/>
            <p:nvPr/>
          </p:nvSpPr>
          <p:spPr>
            <a:xfrm>
              <a:off x="3969185" y="2644250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Your Market Share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CFEB6CB9-EDB6-4AC2-84C3-A840A493ACD3}"/>
              </a:ext>
            </a:extLst>
          </p:cNvPr>
          <p:cNvGrpSpPr/>
          <p:nvPr/>
        </p:nvGrpSpPr>
        <p:grpSpPr>
          <a:xfrm>
            <a:off x="7922060" y="2644250"/>
            <a:ext cx="3288865" cy="933981"/>
            <a:chOff x="7922060" y="2644250"/>
            <a:chExt cx="3288865" cy="93398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C641C50-3C35-4493-B9CB-352B810E3791}"/>
                </a:ext>
              </a:extLst>
            </p:cNvPr>
            <p:cNvSpPr txBox="1"/>
            <p:nvPr/>
          </p:nvSpPr>
          <p:spPr>
            <a:xfrm>
              <a:off x="7922060" y="3006728"/>
              <a:ext cx="3288865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4ECD931-B7DC-44D5-89FA-05B91C8C2B55}"/>
                </a:ext>
              </a:extLst>
            </p:cNvPr>
            <p:cNvSpPr txBox="1"/>
            <p:nvPr/>
          </p:nvSpPr>
          <p:spPr>
            <a:xfrm>
              <a:off x="7922060" y="2644250"/>
              <a:ext cx="30697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Your Target Market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423C1DD9-577A-4791-82D5-92552F610578}"/>
              </a:ext>
            </a:extLst>
          </p:cNvPr>
          <p:cNvGrpSpPr/>
          <p:nvPr/>
        </p:nvGrpSpPr>
        <p:grpSpPr>
          <a:xfrm>
            <a:off x="3997759" y="4790908"/>
            <a:ext cx="3288865" cy="933981"/>
            <a:chOff x="3969184" y="4790908"/>
            <a:chExt cx="3288865" cy="93398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434D88-749C-4722-ACEE-905D72C03D32}"/>
                </a:ext>
              </a:extLst>
            </p:cNvPr>
            <p:cNvSpPr txBox="1"/>
            <p:nvPr/>
          </p:nvSpPr>
          <p:spPr>
            <a:xfrm>
              <a:off x="3969184" y="5153386"/>
              <a:ext cx="3288865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D1D11AB-35EB-448E-941C-4DD88556A5DB}"/>
                </a:ext>
              </a:extLst>
            </p:cNvPr>
            <p:cNvSpPr txBox="1"/>
            <p:nvPr/>
          </p:nvSpPr>
          <p:spPr>
            <a:xfrm>
              <a:off x="3969185" y="4790908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SAM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362FD1E7-4346-4744-AC13-5C55639726EF}"/>
              </a:ext>
            </a:extLst>
          </p:cNvPr>
          <p:cNvGrpSpPr/>
          <p:nvPr/>
        </p:nvGrpSpPr>
        <p:grpSpPr>
          <a:xfrm>
            <a:off x="7922060" y="4790908"/>
            <a:ext cx="3288865" cy="933981"/>
            <a:chOff x="7922060" y="4790908"/>
            <a:chExt cx="3288865" cy="93398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0C38A7C-9A47-420A-A4B3-F7DBE59606AE}"/>
                </a:ext>
              </a:extLst>
            </p:cNvPr>
            <p:cNvSpPr txBox="1"/>
            <p:nvPr/>
          </p:nvSpPr>
          <p:spPr>
            <a:xfrm>
              <a:off x="7922060" y="5153386"/>
              <a:ext cx="3288865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FCD2A00-7850-41FF-BDDF-CE8A5A51507C}"/>
                </a:ext>
              </a:extLst>
            </p:cNvPr>
            <p:cNvSpPr txBox="1"/>
            <p:nvPr/>
          </p:nvSpPr>
          <p:spPr>
            <a:xfrm>
              <a:off x="7922061" y="4790908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TAM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23260D7-F1F8-414A-AE03-9B7C6F4CACE5}"/>
              </a:ext>
            </a:extLst>
          </p:cNvPr>
          <p:cNvSpPr txBox="1"/>
          <p:nvPr/>
        </p:nvSpPr>
        <p:spPr>
          <a:xfrm>
            <a:off x="3997759" y="2193252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accent4"/>
                </a:solidFill>
              </a:rPr>
              <a:t>30M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AF9E0FF-EFE9-4C07-8ACE-D5BEAEC53B02}"/>
              </a:ext>
            </a:extLst>
          </p:cNvPr>
          <p:cNvSpPr txBox="1"/>
          <p:nvPr/>
        </p:nvSpPr>
        <p:spPr>
          <a:xfrm>
            <a:off x="7922059" y="2193252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accent3"/>
                </a:solidFill>
              </a:rPr>
              <a:t>80M</a:t>
            </a:r>
            <a:endParaRPr lang="ko-KR" altLang="en-US" sz="2000" dirty="0">
              <a:solidFill>
                <a:schemeClr val="accent3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AA891C6-368E-4A3A-A032-9B040B2CBB0C}"/>
              </a:ext>
            </a:extLst>
          </p:cNvPr>
          <p:cNvSpPr txBox="1"/>
          <p:nvPr/>
        </p:nvSpPr>
        <p:spPr>
          <a:xfrm>
            <a:off x="3997759" y="433489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accent2"/>
                </a:solidFill>
              </a:rPr>
              <a:t>250M</a:t>
            </a:r>
            <a:endParaRPr lang="ko-KR" altLang="en-US" sz="2000" dirty="0">
              <a:solidFill>
                <a:schemeClr val="accent2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377F1CF-DE50-4C2B-8A22-A342E4D10BB9}"/>
              </a:ext>
            </a:extLst>
          </p:cNvPr>
          <p:cNvSpPr txBox="1"/>
          <p:nvPr/>
        </p:nvSpPr>
        <p:spPr>
          <a:xfrm>
            <a:off x="7922059" y="433489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accent1"/>
                </a:solidFill>
              </a:rPr>
              <a:t>400M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17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666750" y="596384"/>
            <a:ext cx="1085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/>
              <a:t>Solution</a:t>
            </a:r>
            <a:r>
              <a:rPr lang="en-US" altLang="ko-KR" sz="3200" dirty="0"/>
              <a:t> to Problem</a:t>
            </a:r>
            <a:endParaRPr lang="ko-KR" alt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1051213" y="1203086"/>
            <a:ext cx="1015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2FDAA5E1-1580-41FF-9858-DBDE24BC0A11}"/>
              </a:ext>
            </a:extLst>
          </p:cNvPr>
          <p:cNvSpPr/>
          <p:nvPr/>
        </p:nvSpPr>
        <p:spPr>
          <a:xfrm>
            <a:off x="3162300" y="2124074"/>
            <a:ext cx="1038225" cy="103822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4BF19047-33AE-478D-AB60-DA46511EBEFF}"/>
              </a:ext>
            </a:extLst>
          </p:cNvPr>
          <p:cNvSpPr/>
          <p:nvPr/>
        </p:nvSpPr>
        <p:spPr>
          <a:xfrm>
            <a:off x="3162300" y="3476625"/>
            <a:ext cx="1038225" cy="10382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0618F212-61CB-4842-8441-9DB8335DD7FE}"/>
              </a:ext>
            </a:extLst>
          </p:cNvPr>
          <p:cNvSpPr/>
          <p:nvPr/>
        </p:nvSpPr>
        <p:spPr>
          <a:xfrm>
            <a:off x="3162300" y="4791076"/>
            <a:ext cx="1038225" cy="103822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4B0B0B44-9A9C-45B9-83CE-75AF84611C1C}"/>
              </a:ext>
            </a:extLst>
          </p:cNvPr>
          <p:cNvCxnSpPr/>
          <p:nvPr/>
        </p:nvCxnSpPr>
        <p:spPr>
          <a:xfrm>
            <a:off x="1138238" y="3305175"/>
            <a:ext cx="9915525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3E4E260-7577-42A2-AF81-0EF4A165CA6B}"/>
              </a:ext>
            </a:extLst>
          </p:cNvPr>
          <p:cNvCxnSpPr/>
          <p:nvPr/>
        </p:nvCxnSpPr>
        <p:spPr>
          <a:xfrm>
            <a:off x="1138238" y="4667250"/>
            <a:ext cx="9915525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61E3A2C-2B20-4A4C-9B3F-4DFD94F2AB3C}"/>
              </a:ext>
            </a:extLst>
          </p:cNvPr>
          <p:cNvSpPr txBox="1"/>
          <p:nvPr/>
        </p:nvSpPr>
        <p:spPr>
          <a:xfrm>
            <a:off x="4691063" y="2357435"/>
            <a:ext cx="6362700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cum id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omittantur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necessitatibus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at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velit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ponderum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abhorreant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vel.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Nec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nemore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vituperatoribus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mei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vidit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copiosae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sapientem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at. Id liber.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A5F961-4E61-48DB-AC08-E0A1B3C211BD}"/>
              </a:ext>
            </a:extLst>
          </p:cNvPr>
          <p:cNvSpPr txBox="1"/>
          <p:nvPr/>
        </p:nvSpPr>
        <p:spPr>
          <a:xfrm>
            <a:off x="4691063" y="3709986"/>
            <a:ext cx="6362700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cum id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omittantur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necessitatibus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at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velit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ponderum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abhorreant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vel.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Nec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nemore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vituperatoribus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mei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vidit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copiosae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sapientem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at. Id liber.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D1FF96-703A-48C6-9703-120D3D2B534A}"/>
              </a:ext>
            </a:extLst>
          </p:cNvPr>
          <p:cNvSpPr txBox="1"/>
          <p:nvPr/>
        </p:nvSpPr>
        <p:spPr>
          <a:xfrm>
            <a:off x="4691063" y="5024437"/>
            <a:ext cx="6362700" cy="571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cum id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omittantur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necessitatibus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at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velit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ponderum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abhorreant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vel.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Nec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nemore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vituperatoribus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mei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vidit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copiosae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sapientem</a:t>
            </a:r>
            <a:r>
              <a:rPr lang="en-US" altLang="ko-KR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rPr>
              <a:t> at. Id liber.</a:t>
            </a:r>
            <a:endParaRPr lang="ko-KR" altLang="en-US" sz="1100" dirty="0">
              <a:solidFill>
                <a:schemeClr val="tx1">
                  <a:lumMod val="50000"/>
                  <a:lumOff val="50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257EA51D-6E7F-42F4-A9E0-474B57C796DE}"/>
              </a:ext>
            </a:extLst>
          </p:cNvPr>
          <p:cNvGrpSpPr/>
          <p:nvPr/>
        </p:nvGrpSpPr>
        <p:grpSpPr>
          <a:xfrm>
            <a:off x="3526508" y="3786506"/>
            <a:ext cx="307926" cy="418462"/>
            <a:chOff x="7170206" y="5133712"/>
            <a:chExt cx="565683" cy="768745"/>
          </a:xfrm>
          <a:solidFill>
            <a:schemeClr val="bg1"/>
          </a:solidFill>
        </p:grpSpPr>
        <p:sp>
          <p:nvSpPr>
            <p:cNvPr id="29" name="Freeform 133">
              <a:extLst>
                <a:ext uri="{FF2B5EF4-FFF2-40B4-BE49-F238E27FC236}">
                  <a16:creationId xmlns:a16="http://schemas.microsoft.com/office/drawing/2014/main" id="{1ADA176F-2641-493D-A345-550AA7669E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47564" y="5214293"/>
              <a:ext cx="415801" cy="412577"/>
            </a:xfrm>
            <a:custGeom>
              <a:avLst/>
              <a:gdLst>
                <a:gd name="T0" fmla="*/ 56 w 113"/>
                <a:gd name="T1" fmla="*/ 112 h 112"/>
                <a:gd name="T2" fmla="*/ 0 w 113"/>
                <a:gd name="T3" fmla="*/ 56 h 112"/>
                <a:gd name="T4" fmla="*/ 56 w 113"/>
                <a:gd name="T5" fmla="*/ 0 h 112"/>
                <a:gd name="T6" fmla="*/ 113 w 113"/>
                <a:gd name="T7" fmla="*/ 56 h 112"/>
                <a:gd name="T8" fmla="*/ 56 w 113"/>
                <a:gd name="T9" fmla="*/ 112 h 112"/>
                <a:gd name="T10" fmla="*/ 56 w 113"/>
                <a:gd name="T11" fmla="*/ 9 h 112"/>
                <a:gd name="T12" fmla="*/ 10 w 113"/>
                <a:gd name="T13" fmla="*/ 56 h 112"/>
                <a:gd name="T14" fmla="*/ 56 w 113"/>
                <a:gd name="T15" fmla="*/ 103 h 112"/>
                <a:gd name="T16" fmla="*/ 103 w 113"/>
                <a:gd name="T17" fmla="*/ 56 h 112"/>
                <a:gd name="T18" fmla="*/ 56 w 113"/>
                <a:gd name="T19" fmla="*/ 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12">
                  <a:moveTo>
                    <a:pt x="56" y="112"/>
                  </a:moveTo>
                  <a:cubicBezTo>
                    <a:pt x="26" y="112"/>
                    <a:pt x="0" y="87"/>
                    <a:pt x="0" y="56"/>
                  </a:cubicBezTo>
                  <a:cubicBezTo>
                    <a:pt x="0" y="25"/>
                    <a:pt x="26" y="0"/>
                    <a:pt x="56" y="0"/>
                  </a:cubicBezTo>
                  <a:cubicBezTo>
                    <a:pt x="87" y="0"/>
                    <a:pt x="113" y="25"/>
                    <a:pt x="113" y="56"/>
                  </a:cubicBezTo>
                  <a:cubicBezTo>
                    <a:pt x="113" y="87"/>
                    <a:pt x="87" y="112"/>
                    <a:pt x="56" y="112"/>
                  </a:cubicBezTo>
                  <a:close/>
                  <a:moveTo>
                    <a:pt x="56" y="9"/>
                  </a:moveTo>
                  <a:cubicBezTo>
                    <a:pt x="31" y="9"/>
                    <a:pt x="10" y="30"/>
                    <a:pt x="10" y="56"/>
                  </a:cubicBezTo>
                  <a:cubicBezTo>
                    <a:pt x="10" y="81"/>
                    <a:pt x="31" y="103"/>
                    <a:pt x="56" y="103"/>
                  </a:cubicBezTo>
                  <a:cubicBezTo>
                    <a:pt x="82" y="103"/>
                    <a:pt x="103" y="81"/>
                    <a:pt x="103" y="56"/>
                  </a:cubicBezTo>
                  <a:cubicBezTo>
                    <a:pt x="103" y="30"/>
                    <a:pt x="82" y="9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Rectangle 134">
              <a:extLst>
                <a:ext uri="{FF2B5EF4-FFF2-40B4-BE49-F238E27FC236}">
                  <a16:creationId xmlns:a16="http://schemas.microsoft.com/office/drawing/2014/main" id="{C618F7BF-9237-4CD9-82E8-A8BAF130EB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7234" y="5398019"/>
              <a:ext cx="386791" cy="3384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135">
              <a:extLst>
                <a:ext uri="{FF2B5EF4-FFF2-40B4-BE49-F238E27FC236}">
                  <a16:creationId xmlns:a16="http://schemas.microsoft.com/office/drawing/2014/main" id="{7CF8EF70-666C-4A65-837A-7F976B150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5290" y="5225574"/>
              <a:ext cx="165998" cy="390014"/>
            </a:xfrm>
            <a:custGeom>
              <a:avLst/>
              <a:gdLst>
                <a:gd name="T0" fmla="*/ 33 w 45"/>
                <a:gd name="T1" fmla="*/ 106 h 106"/>
                <a:gd name="T2" fmla="*/ 37 w 45"/>
                <a:gd name="T3" fmla="*/ 0 h 106"/>
                <a:gd name="T4" fmla="*/ 45 w 45"/>
                <a:gd name="T5" fmla="*/ 6 h 106"/>
                <a:gd name="T6" fmla="*/ 41 w 45"/>
                <a:gd name="T7" fmla="*/ 101 h 106"/>
                <a:gd name="T8" fmla="*/ 33 w 45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106">
                  <a:moveTo>
                    <a:pt x="33" y="106"/>
                  </a:moveTo>
                  <a:cubicBezTo>
                    <a:pt x="0" y="49"/>
                    <a:pt x="37" y="0"/>
                    <a:pt x="37" y="0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3" y="7"/>
                    <a:pt x="11" y="50"/>
                    <a:pt x="41" y="101"/>
                  </a:cubicBezTo>
                  <a:lnTo>
                    <a:pt x="33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136">
              <a:extLst>
                <a:ext uri="{FF2B5EF4-FFF2-40B4-BE49-F238E27FC236}">
                  <a16:creationId xmlns:a16="http://schemas.microsoft.com/office/drawing/2014/main" id="{E8619B03-28CD-44C0-B2CE-93E6E510D2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6084" y="5222352"/>
              <a:ext cx="161163" cy="390014"/>
            </a:xfrm>
            <a:custGeom>
              <a:avLst/>
              <a:gdLst>
                <a:gd name="T0" fmla="*/ 12 w 44"/>
                <a:gd name="T1" fmla="*/ 106 h 106"/>
                <a:gd name="T2" fmla="*/ 4 w 44"/>
                <a:gd name="T3" fmla="*/ 101 h 106"/>
                <a:gd name="T4" fmla="*/ 0 w 44"/>
                <a:gd name="T5" fmla="*/ 6 h 106"/>
                <a:gd name="T6" fmla="*/ 7 w 44"/>
                <a:gd name="T7" fmla="*/ 0 h 106"/>
                <a:gd name="T8" fmla="*/ 12 w 44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06">
                  <a:moveTo>
                    <a:pt x="12" y="106"/>
                  </a:moveTo>
                  <a:cubicBezTo>
                    <a:pt x="4" y="101"/>
                    <a:pt x="4" y="101"/>
                    <a:pt x="4" y="101"/>
                  </a:cubicBezTo>
                  <a:cubicBezTo>
                    <a:pt x="33" y="50"/>
                    <a:pt x="0" y="6"/>
                    <a:pt x="0" y="6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1"/>
                    <a:pt x="44" y="50"/>
                    <a:pt x="12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137">
              <a:extLst>
                <a:ext uri="{FF2B5EF4-FFF2-40B4-BE49-F238E27FC236}">
                  <a16:creationId xmlns:a16="http://schemas.microsoft.com/office/drawing/2014/main" id="{2CA20722-497E-4DC3-A850-7FB58275C78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0206" y="5133712"/>
              <a:ext cx="565683" cy="562459"/>
            </a:xfrm>
            <a:custGeom>
              <a:avLst/>
              <a:gdLst>
                <a:gd name="T0" fmla="*/ 77 w 154"/>
                <a:gd name="T1" fmla="*/ 153 h 153"/>
                <a:gd name="T2" fmla="*/ 0 w 154"/>
                <a:gd name="T3" fmla="*/ 76 h 153"/>
                <a:gd name="T4" fmla="*/ 9 w 154"/>
                <a:gd name="T5" fmla="*/ 76 h 153"/>
                <a:gd name="T6" fmla="*/ 77 w 154"/>
                <a:gd name="T7" fmla="*/ 144 h 153"/>
                <a:gd name="T8" fmla="*/ 144 w 154"/>
                <a:gd name="T9" fmla="*/ 76 h 153"/>
                <a:gd name="T10" fmla="*/ 82 w 154"/>
                <a:gd name="T11" fmla="*/ 9 h 153"/>
                <a:gd name="T12" fmla="*/ 82 w 154"/>
                <a:gd name="T13" fmla="*/ 26 h 153"/>
                <a:gd name="T14" fmla="*/ 82 w 154"/>
                <a:gd name="T15" fmla="*/ 129 h 153"/>
                <a:gd name="T16" fmla="*/ 73 w 154"/>
                <a:gd name="T17" fmla="*/ 129 h 153"/>
                <a:gd name="T18" fmla="*/ 73 w 154"/>
                <a:gd name="T19" fmla="*/ 26 h 153"/>
                <a:gd name="T20" fmla="*/ 73 w 154"/>
                <a:gd name="T21" fmla="*/ 0 h 153"/>
                <a:gd name="T22" fmla="*/ 78 w 154"/>
                <a:gd name="T23" fmla="*/ 0 h 153"/>
                <a:gd name="T24" fmla="*/ 154 w 154"/>
                <a:gd name="T25" fmla="*/ 76 h 153"/>
                <a:gd name="T26" fmla="*/ 77 w 154"/>
                <a:gd name="T27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4" h="153">
                  <a:moveTo>
                    <a:pt x="77" y="153"/>
                  </a:moveTo>
                  <a:cubicBezTo>
                    <a:pt x="34" y="153"/>
                    <a:pt x="0" y="119"/>
                    <a:pt x="0" y="76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9" y="114"/>
                    <a:pt x="39" y="144"/>
                    <a:pt x="77" y="144"/>
                  </a:cubicBezTo>
                  <a:cubicBezTo>
                    <a:pt x="114" y="144"/>
                    <a:pt x="144" y="114"/>
                    <a:pt x="144" y="76"/>
                  </a:cubicBezTo>
                  <a:cubicBezTo>
                    <a:pt x="144" y="40"/>
                    <a:pt x="117" y="11"/>
                    <a:pt x="82" y="9"/>
                  </a:cubicBezTo>
                  <a:cubicBezTo>
                    <a:pt x="82" y="26"/>
                    <a:pt x="82" y="26"/>
                    <a:pt x="82" y="26"/>
                  </a:cubicBezTo>
                  <a:cubicBezTo>
                    <a:pt x="82" y="129"/>
                    <a:pt x="82" y="129"/>
                    <a:pt x="82" y="129"/>
                  </a:cubicBezTo>
                  <a:cubicBezTo>
                    <a:pt x="73" y="129"/>
                    <a:pt x="73" y="129"/>
                    <a:pt x="73" y="129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120" y="0"/>
                    <a:pt x="154" y="33"/>
                    <a:pt x="154" y="76"/>
                  </a:cubicBezTo>
                  <a:cubicBezTo>
                    <a:pt x="154" y="119"/>
                    <a:pt x="119" y="153"/>
                    <a:pt x="77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Rectangle 138">
              <a:extLst>
                <a:ext uri="{FF2B5EF4-FFF2-40B4-BE49-F238E27FC236}">
                  <a16:creationId xmlns:a16="http://schemas.microsoft.com/office/drawing/2014/main" id="{997E55A4-1A18-48C7-BDF6-1ABE99F598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34513" y="5681666"/>
              <a:ext cx="33845" cy="950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139">
              <a:extLst>
                <a:ext uri="{FF2B5EF4-FFF2-40B4-BE49-F238E27FC236}">
                  <a16:creationId xmlns:a16="http://schemas.microsoft.com/office/drawing/2014/main" id="{559F9DE1-8AF7-438C-AE01-C8AC42748C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8805" y="5265865"/>
              <a:ext cx="294929" cy="91862"/>
            </a:xfrm>
            <a:custGeom>
              <a:avLst/>
              <a:gdLst>
                <a:gd name="T0" fmla="*/ 38 w 80"/>
                <a:gd name="T1" fmla="*/ 22 h 25"/>
                <a:gd name="T2" fmla="*/ 0 w 80"/>
                <a:gd name="T3" fmla="*/ 5 h 25"/>
                <a:gd name="T4" fmla="*/ 7 w 80"/>
                <a:gd name="T5" fmla="*/ 0 h 25"/>
                <a:gd name="T6" fmla="*/ 76 w 80"/>
                <a:gd name="T7" fmla="*/ 3 h 25"/>
                <a:gd name="T8" fmla="*/ 80 w 80"/>
                <a:gd name="T9" fmla="*/ 12 h 25"/>
                <a:gd name="T10" fmla="*/ 38 w 80"/>
                <a:gd name="T11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25">
                  <a:moveTo>
                    <a:pt x="38" y="22"/>
                  </a:moveTo>
                  <a:cubicBezTo>
                    <a:pt x="10" y="22"/>
                    <a:pt x="0" y="6"/>
                    <a:pt x="0" y="5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1"/>
                    <a:pt x="24" y="25"/>
                    <a:pt x="76" y="3"/>
                  </a:cubicBezTo>
                  <a:cubicBezTo>
                    <a:pt x="80" y="12"/>
                    <a:pt x="80" y="12"/>
                    <a:pt x="80" y="12"/>
                  </a:cubicBezTo>
                  <a:cubicBezTo>
                    <a:pt x="62" y="19"/>
                    <a:pt x="49" y="22"/>
                    <a:pt x="3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140">
              <a:extLst>
                <a:ext uri="{FF2B5EF4-FFF2-40B4-BE49-F238E27FC236}">
                  <a16:creationId xmlns:a16="http://schemas.microsoft.com/office/drawing/2014/main" id="{A74DC0FB-9788-4FB9-8FAA-725A5D3A8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9133" y="5417359"/>
              <a:ext cx="304599" cy="149882"/>
            </a:xfrm>
            <a:custGeom>
              <a:avLst/>
              <a:gdLst>
                <a:gd name="T0" fmla="*/ 77 w 83"/>
                <a:gd name="T1" fmla="*/ 41 h 41"/>
                <a:gd name="T2" fmla="*/ 6 w 83"/>
                <a:gd name="T3" fmla="*/ 38 h 41"/>
                <a:gd name="T4" fmla="*/ 0 w 83"/>
                <a:gd name="T5" fmla="*/ 31 h 41"/>
                <a:gd name="T6" fmla="*/ 83 w 83"/>
                <a:gd name="T7" fmla="*/ 33 h 41"/>
                <a:gd name="T8" fmla="*/ 77 w 83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3" h="41">
                  <a:moveTo>
                    <a:pt x="77" y="41"/>
                  </a:moveTo>
                  <a:cubicBezTo>
                    <a:pt x="40" y="11"/>
                    <a:pt x="6" y="37"/>
                    <a:pt x="6" y="38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30"/>
                    <a:pt x="40" y="0"/>
                    <a:pt x="83" y="33"/>
                  </a:cubicBezTo>
                  <a:lnTo>
                    <a:pt x="77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41">
              <a:extLst>
                <a:ext uri="{FF2B5EF4-FFF2-40B4-BE49-F238E27FC236}">
                  <a16:creationId xmlns:a16="http://schemas.microsoft.com/office/drawing/2014/main" id="{72CAAF63-D855-4575-99A3-9EC5F41361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99125" y="5747741"/>
              <a:ext cx="304599" cy="154716"/>
            </a:xfrm>
            <a:custGeom>
              <a:avLst/>
              <a:gdLst>
                <a:gd name="T0" fmla="*/ 189 w 189"/>
                <a:gd name="T1" fmla="*/ 96 h 96"/>
                <a:gd name="T2" fmla="*/ 0 w 189"/>
                <a:gd name="T3" fmla="*/ 96 h 96"/>
                <a:gd name="T4" fmla="*/ 93 w 189"/>
                <a:gd name="T5" fmla="*/ 0 h 96"/>
                <a:gd name="T6" fmla="*/ 189 w 189"/>
                <a:gd name="T7" fmla="*/ 96 h 96"/>
                <a:gd name="T8" fmla="*/ 50 w 189"/>
                <a:gd name="T9" fmla="*/ 75 h 96"/>
                <a:gd name="T10" fmla="*/ 139 w 189"/>
                <a:gd name="T11" fmla="*/ 75 h 96"/>
                <a:gd name="T12" fmla="*/ 93 w 189"/>
                <a:gd name="T13" fmla="*/ 30 h 96"/>
                <a:gd name="T14" fmla="*/ 50 w 189"/>
                <a:gd name="T15" fmla="*/ 7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9" h="96">
                  <a:moveTo>
                    <a:pt x="189" y="96"/>
                  </a:moveTo>
                  <a:lnTo>
                    <a:pt x="0" y="96"/>
                  </a:lnTo>
                  <a:lnTo>
                    <a:pt x="93" y="0"/>
                  </a:lnTo>
                  <a:lnTo>
                    <a:pt x="189" y="96"/>
                  </a:lnTo>
                  <a:close/>
                  <a:moveTo>
                    <a:pt x="50" y="75"/>
                  </a:moveTo>
                  <a:lnTo>
                    <a:pt x="139" y="75"/>
                  </a:lnTo>
                  <a:lnTo>
                    <a:pt x="93" y="30"/>
                  </a:lnTo>
                  <a:lnTo>
                    <a:pt x="50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Oval 143">
              <a:extLst>
                <a:ext uri="{FF2B5EF4-FFF2-40B4-BE49-F238E27FC236}">
                  <a16:creationId xmlns:a16="http://schemas.microsoft.com/office/drawing/2014/main" id="{6D935DD7-AA64-4FE5-B61C-8822DCE06C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84714" y="5188514"/>
              <a:ext cx="83805" cy="8541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39" name="Group 175">
            <a:extLst>
              <a:ext uri="{FF2B5EF4-FFF2-40B4-BE49-F238E27FC236}">
                <a16:creationId xmlns:a16="http://schemas.microsoft.com/office/drawing/2014/main" id="{86FDD413-D5E3-4CEF-B570-A5DF0992D343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3528390" y="2452232"/>
            <a:ext cx="306044" cy="381908"/>
            <a:chOff x="4360" y="3248"/>
            <a:chExt cx="355" cy="443"/>
          </a:xfrm>
          <a:solidFill>
            <a:schemeClr val="bg1"/>
          </a:solidFill>
        </p:grpSpPr>
        <p:sp>
          <p:nvSpPr>
            <p:cNvPr id="40" name="Freeform 176">
              <a:extLst>
                <a:ext uri="{FF2B5EF4-FFF2-40B4-BE49-F238E27FC236}">
                  <a16:creationId xmlns:a16="http://schemas.microsoft.com/office/drawing/2014/main" id="{371B34CA-7C2A-4638-BAED-234EF6EBF4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60" y="3248"/>
              <a:ext cx="355" cy="120"/>
            </a:xfrm>
            <a:custGeom>
              <a:avLst/>
              <a:gdLst>
                <a:gd name="T0" fmla="*/ 355 w 355"/>
                <a:gd name="T1" fmla="*/ 120 h 120"/>
                <a:gd name="T2" fmla="*/ 0 w 355"/>
                <a:gd name="T3" fmla="*/ 120 h 120"/>
                <a:gd name="T4" fmla="*/ 0 w 355"/>
                <a:gd name="T5" fmla="*/ 0 h 120"/>
                <a:gd name="T6" fmla="*/ 355 w 355"/>
                <a:gd name="T7" fmla="*/ 0 h 120"/>
                <a:gd name="T8" fmla="*/ 355 w 355"/>
                <a:gd name="T9" fmla="*/ 120 h 120"/>
                <a:gd name="T10" fmla="*/ 21 w 355"/>
                <a:gd name="T11" fmla="*/ 98 h 120"/>
                <a:gd name="T12" fmla="*/ 333 w 355"/>
                <a:gd name="T13" fmla="*/ 98 h 120"/>
                <a:gd name="T14" fmla="*/ 333 w 355"/>
                <a:gd name="T15" fmla="*/ 21 h 120"/>
                <a:gd name="T16" fmla="*/ 21 w 355"/>
                <a:gd name="T17" fmla="*/ 21 h 120"/>
                <a:gd name="T18" fmla="*/ 21 w 355"/>
                <a:gd name="T19" fmla="*/ 9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5" h="120">
                  <a:moveTo>
                    <a:pt x="355" y="120"/>
                  </a:moveTo>
                  <a:lnTo>
                    <a:pt x="0" y="120"/>
                  </a:lnTo>
                  <a:lnTo>
                    <a:pt x="0" y="0"/>
                  </a:lnTo>
                  <a:lnTo>
                    <a:pt x="355" y="0"/>
                  </a:lnTo>
                  <a:lnTo>
                    <a:pt x="355" y="120"/>
                  </a:lnTo>
                  <a:close/>
                  <a:moveTo>
                    <a:pt x="21" y="98"/>
                  </a:moveTo>
                  <a:lnTo>
                    <a:pt x="333" y="98"/>
                  </a:lnTo>
                  <a:lnTo>
                    <a:pt x="333" y="21"/>
                  </a:lnTo>
                  <a:lnTo>
                    <a:pt x="21" y="21"/>
                  </a:lnTo>
                  <a:lnTo>
                    <a:pt x="2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Rectangle 177">
              <a:extLst>
                <a:ext uri="{FF2B5EF4-FFF2-40B4-BE49-F238E27FC236}">
                  <a16:creationId xmlns:a16="http://schemas.microsoft.com/office/drawing/2014/main" id="{6E0AEEC5-E9F0-4DFC-B8B7-6EAD3897E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0" y="3260"/>
              <a:ext cx="22" cy="9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Rectangle 178">
              <a:extLst>
                <a:ext uri="{FF2B5EF4-FFF2-40B4-BE49-F238E27FC236}">
                  <a16:creationId xmlns:a16="http://schemas.microsoft.com/office/drawing/2014/main" id="{CEF50BB1-3FF3-4933-9379-CC675C9F15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" y="3296"/>
              <a:ext cx="99" cy="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179">
              <a:extLst>
                <a:ext uri="{FF2B5EF4-FFF2-40B4-BE49-F238E27FC236}">
                  <a16:creationId xmlns:a16="http://schemas.microsoft.com/office/drawing/2014/main" id="{96912821-FF23-437B-93CE-3CD3A0ABD7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8" y="3274"/>
              <a:ext cx="68" cy="67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9 h 28"/>
                <a:gd name="T12" fmla="*/ 10 w 28"/>
                <a:gd name="T13" fmla="*/ 14 h 28"/>
                <a:gd name="T14" fmla="*/ 14 w 28"/>
                <a:gd name="T15" fmla="*/ 18 h 28"/>
                <a:gd name="T16" fmla="*/ 19 w 28"/>
                <a:gd name="T17" fmla="*/ 14 h 28"/>
                <a:gd name="T18" fmla="*/ 14 w 28"/>
                <a:gd name="T19" fmla="*/ 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7" y="28"/>
                    <a:pt x="0" y="21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1"/>
                    <a:pt x="22" y="28"/>
                    <a:pt x="14" y="28"/>
                  </a:cubicBezTo>
                  <a:close/>
                  <a:moveTo>
                    <a:pt x="14" y="9"/>
                  </a:moveTo>
                  <a:cubicBezTo>
                    <a:pt x="12" y="9"/>
                    <a:pt x="10" y="11"/>
                    <a:pt x="10" y="14"/>
                  </a:cubicBezTo>
                  <a:cubicBezTo>
                    <a:pt x="10" y="16"/>
                    <a:pt x="12" y="18"/>
                    <a:pt x="14" y="18"/>
                  </a:cubicBezTo>
                  <a:cubicBezTo>
                    <a:pt x="17" y="18"/>
                    <a:pt x="19" y="16"/>
                    <a:pt x="19" y="14"/>
                  </a:cubicBezTo>
                  <a:cubicBezTo>
                    <a:pt x="19" y="11"/>
                    <a:pt x="17" y="9"/>
                    <a:pt x="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180">
              <a:extLst>
                <a:ext uri="{FF2B5EF4-FFF2-40B4-BE49-F238E27FC236}">
                  <a16:creationId xmlns:a16="http://schemas.microsoft.com/office/drawing/2014/main" id="{661D7633-F146-40CF-9AF0-7DEAB18479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60" y="3377"/>
              <a:ext cx="355" cy="120"/>
            </a:xfrm>
            <a:custGeom>
              <a:avLst/>
              <a:gdLst>
                <a:gd name="T0" fmla="*/ 355 w 355"/>
                <a:gd name="T1" fmla="*/ 120 h 120"/>
                <a:gd name="T2" fmla="*/ 0 w 355"/>
                <a:gd name="T3" fmla="*/ 120 h 120"/>
                <a:gd name="T4" fmla="*/ 0 w 355"/>
                <a:gd name="T5" fmla="*/ 0 h 120"/>
                <a:gd name="T6" fmla="*/ 355 w 355"/>
                <a:gd name="T7" fmla="*/ 0 h 120"/>
                <a:gd name="T8" fmla="*/ 355 w 355"/>
                <a:gd name="T9" fmla="*/ 120 h 120"/>
                <a:gd name="T10" fmla="*/ 21 w 355"/>
                <a:gd name="T11" fmla="*/ 99 h 120"/>
                <a:gd name="T12" fmla="*/ 333 w 355"/>
                <a:gd name="T13" fmla="*/ 99 h 120"/>
                <a:gd name="T14" fmla="*/ 333 w 355"/>
                <a:gd name="T15" fmla="*/ 22 h 120"/>
                <a:gd name="T16" fmla="*/ 21 w 355"/>
                <a:gd name="T17" fmla="*/ 22 h 120"/>
                <a:gd name="T18" fmla="*/ 21 w 355"/>
                <a:gd name="T19" fmla="*/ 99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5" h="120">
                  <a:moveTo>
                    <a:pt x="355" y="120"/>
                  </a:moveTo>
                  <a:lnTo>
                    <a:pt x="0" y="120"/>
                  </a:lnTo>
                  <a:lnTo>
                    <a:pt x="0" y="0"/>
                  </a:lnTo>
                  <a:lnTo>
                    <a:pt x="355" y="0"/>
                  </a:lnTo>
                  <a:lnTo>
                    <a:pt x="355" y="120"/>
                  </a:lnTo>
                  <a:close/>
                  <a:moveTo>
                    <a:pt x="21" y="99"/>
                  </a:moveTo>
                  <a:lnTo>
                    <a:pt x="333" y="99"/>
                  </a:lnTo>
                  <a:lnTo>
                    <a:pt x="333" y="22"/>
                  </a:lnTo>
                  <a:lnTo>
                    <a:pt x="21" y="22"/>
                  </a:lnTo>
                  <a:lnTo>
                    <a:pt x="21" y="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81">
              <a:extLst>
                <a:ext uri="{FF2B5EF4-FFF2-40B4-BE49-F238E27FC236}">
                  <a16:creationId xmlns:a16="http://schemas.microsoft.com/office/drawing/2014/main" id="{9DFABFB9-0A0A-4A73-97F4-941F652056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0" y="3392"/>
              <a:ext cx="22" cy="9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82">
              <a:extLst>
                <a:ext uri="{FF2B5EF4-FFF2-40B4-BE49-F238E27FC236}">
                  <a16:creationId xmlns:a16="http://schemas.microsoft.com/office/drawing/2014/main" id="{B5CC8609-748D-4615-87ED-46F1B62051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" y="3428"/>
              <a:ext cx="99" cy="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183">
              <a:extLst>
                <a:ext uri="{FF2B5EF4-FFF2-40B4-BE49-F238E27FC236}">
                  <a16:creationId xmlns:a16="http://schemas.microsoft.com/office/drawing/2014/main" id="{933262C3-7D6F-4DDA-8FB4-C9436060DE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8" y="3404"/>
              <a:ext cx="68" cy="67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9 h 28"/>
                <a:gd name="T12" fmla="*/ 10 w 28"/>
                <a:gd name="T13" fmla="*/ 14 h 28"/>
                <a:gd name="T14" fmla="*/ 14 w 28"/>
                <a:gd name="T15" fmla="*/ 19 h 28"/>
                <a:gd name="T16" fmla="*/ 19 w 28"/>
                <a:gd name="T17" fmla="*/ 14 h 28"/>
                <a:gd name="T18" fmla="*/ 14 w 28"/>
                <a:gd name="T19" fmla="*/ 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7" y="28"/>
                    <a:pt x="0" y="22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9"/>
                  </a:moveTo>
                  <a:cubicBezTo>
                    <a:pt x="12" y="9"/>
                    <a:pt x="10" y="12"/>
                    <a:pt x="10" y="14"/>
                  </a:cubicBezTo>
                  <a:cubicBezTo>
                    <a:pt x="10" y="17"/>
                    <a:pt x="12" y="19"/>
                    <a:pt x="14" y="19"/>
                  </a:cubicBezTo>
                  <a:cubicBezTo>
                    <a:pt x="17" y="19"/>
                    <a:pt x="19" y="17"/>
                    <a:pt x="19" y="14"/>
                  </a:cubicBezTo>
                  <a:cubicBezTo>
                    <a:pt x="19" y="12"/>
                    <a:pt x="17" y="9"/>
                    <a:pt x="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Freeform 184">
              <a:extLst>
                <a:ext uri="{FF2B5EF4-FFF2-40B4-BE49-F238E27FC236}">
                  <a16:creationId xmlns:a16="http://schemas.microsoft.com/office/drawing/2014/main" id="{18459C03-5FEB-499F-87F1-1C27FB9210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60" y="3507"/>
              <a:ext cx="355" cy="120"/>
            </a:xfrm>
            <a:custGeom>
              <a:avLst/>
              <a:gdLst>
                <a:gd name="T0" fmla="*/ 355 w 355"/>
                <a:gd name="T1" fmla="*/ 120 h 120"/>
                <a:gd name="T2" fmla="*/ 0 w 355"/>
                <a:gd name="T3" fmla="*/ 120 h 120"/>
                <a:gd name="T4" fmla="*/ 0 w 355"/>
                <a:gd name="T5" fmla="*/ 0 h 120"/>
                <a:gd name="T6" fmla="*/ 355 w 355"/>
                <a:gd name="T7" fmla="*/ 0 h 120"/>
                <a:gd name="T8" fmla="*/ 355 w 355"/>
                <a:gd name="T9" fmla="*/ 120 h 120"/>
                <a:gd name="T10" fmla="*/ 21 w 355"/>
                <a:gd name="T11" fmla="*/ 98 h 120"/>
                <a:gd name="T12" fmla="*/ 333 w 355"/>
                <a:gd name="T13" fmla="*/ 98 h 120"/>
                <a:gd name="T14" fmla="*/ 333 w 355"/>
                <a:gd name="T15" fmla="*/ 24 h 120"/>
                <a:gd name="T16" fmla="*/ 21 w 355"/>
                <a:gd name="T17" fmla="*/ 24 h 120"/>
                <a:gd name="T18" fmla="*/ 21 w 355"/>
                <a:gd name="T19" fmla="*/ 9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5" h="120">
                  <a:moveTo>
                    <a:pt x="355" y="120"/>
                  </a:moveTo>
                  <a:lnTo>
                    <a:pt x="0" y="120"/>
                  </a:lnTo>
                  <a:lnTo>
                    <a:pt x="0" y="0"/>
                  </a:lnTo>
                  <a:lnTo>
                    <a:pt x="355" y="0"/>
                  </a:lnTo>
                  <a:lnTo>
                    <a:pt x="355" y="120"/>
                  </a:lnTo>
                  <a:close/>
                  <a:moveTo>
                    <a:pt x="21" y="98"/>
                  </a:moveTo>
                  <a:lnTo>
                    <a:pt x="333" y="98"/>
                  </a:lnTo>
                  <a:lnTo>
                    <a:pt x="333" y="24"/>
                  </a:lnTo>
                  <a:lnTo>
                    <a:pt x="21" y="24"/>
                  </a:lnTo>
                  <a:lnTo>
                    <a:pt x="2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185">
              <a:extLst>
                <a:ext uri="{FF2B5EF4-FFF2-40B4-BE49-F238E27FC236}">
                  <a16:creationId xmlns:a16="http://schemas.microsoft.com/office/drawing/2014/main" id="{2B6E8861-D110-4683-9261-7D6B3DD664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20" y="3521"/>
              <a:ext cx="22" cy="9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186">
              <a:extLst>
                <a:ext uri="{FF2B5EF4-FFF2-40B4-BE49-F238E27FC236}">
                  <a16:creationId xmlns:a16="http://schemas.microsoft.com/office/drawing/2014/main" id="{30F840DF-EF69-4426-86ED-8F81A7A826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" y="3557"/>
              <a:ext cx="99" cy="2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187">
              <a:extLst>
                <a:ext uri="{FF2B5EF4-FFF2-40B4-BE49-F238E27FC236}">
                  <a16:creationId xmlns:a16="http://schemas.microsoft.com/office/drawing/2014/main" id="{C5D4C7DF-C406-4C9F-B034-F0BB16745B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8" y="3536"/>
              <a:ext cx="68" cy="64"/>
            </a:xfrm>
            <a:custGeom>
              <a:avLst/>
              <a:gdLst>
                <a:gd name="T0" fmla="*/ 14 w 28"/>
                <a:gd name="T1" fmla="*/ 27 h 27"/>
                <a:gd name="T2" fmla="*/ 0 w 28"/>
                <a:gd name="T3" fmla="*/ 13 h 27"/>
                <a:gd name="T4" fmla="*/ 14 w 28"/>
                <a:gd name="T5" fmla="*/ 0 h 27"/>
                <a:gd name="T6" fmla="*/ 28 w 28"/>
                <a:gd name="T7" fmla="*/ 13 h 27"/>
                <a:gd name="T8" fmla="*/ 14 w 28"/>
                <a:gd name="T9" fmla="*/ 27 h 27"/>
                <a:gd name="T10" fmla="*/ 14 w 28"/>
                <a:gd name="T11" fmla="*/ 9 h 27"/>
                <a:gd name="T12" fmla="*/ 10 w 28"/>
                <a:gd name="T13" fmla="*/ 13 h 27"/>
                <a:gd name="T14" fmla="*/ 14 w 28"/>
                <a:gd name="T15" fmla="*/ 18 h 27"/>
                <a:gd name="T16" fmla="*/ 19 w 28"/>
                <a:gd name="T17" fmla="*/ 13 h 27"/>
                <a:gd name="T18" fmla="*/ 14 w 28"/>
                <a:gd name="T19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7">
                  <a:moveTo>
                    <a:pt x="14" y="27"/>
                  </a:moveTo>
                  <a:cubicBezTo>
                    <a:pt x="7" y="27"/>
                    <a:pt x="0" y="21"/>
                    <a:pt x="0" y="13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22" y="0"/>
                    <a:pt x="28" y="6"/>
                    <a:pt x="28" y="13"/>
                  </a:cubicBezTo>
                  <a:cubicBezTo>
                    <a:pt x="28" y="21"/>
                    <a:pt x="22" y="27"/>
                    <a:pt x="14" y="27"/>
                  </a:cubicBezTo>
                  <a:close/>
                  <a:moveTo>
                    <a:pt x="14" y="9"/>
                  </a:moveTo>
                  <a:cubicBezTo>
                    <a:pt x="12" y="9"/>
                    <a:pt x="10" y="11"/>
                    <a:pt x="10" y="13"/>
                  </a:cubicBezTo>
                  <a:cubicBezTo>
                    <a:pt x="10" y="16"/>
                    <a:pt x="12" y="18"/>
                    <a:pt x="14" y="18"/>
                  </a:cubicBezTo>
                  <a:cubicBezTo>
                    <a:pt x="17" y="18"/>
                    <a:pt x="19" y="16"/>
                    <a:pt x="19" y="13"/>
                  </a:cubicBezTo>
                  <a:cubicBezTo>
                    <a:pt x="19" y="11"/>
                    <a:pt x="17" y="9"/>
                    <a:pt x="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188">
              <a:extLst>
                <a:ext uri="{FF2B5EF4-FFF2-40B4-BE49-F238E27FC236}">
                  <a16:creationId xmlns:a16="http://schemas.microsoft.com/office/drawing/2014/main" id="{0FF6E058-1F4A-4B74-9F6D-67D5E9673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31" y="3624"/>
              <a:ext cx="22" cy="5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189">
              <a:extLst>
                <a:ext uri="{FF2B5EF4-FFF2-40B4-BE49-F238E27FC236}">
                  <a16:creationId xmlns:a16="http://schemas.microsoft.com/office/drawing/2014/main" id="{1DD57E82-6234-474D-ABE5-974427E54E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8" y="3667"/>
              <a:ext cx="108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0785AE4D-F213-49A1-BA07-E7312AEBE000}"/>
              </a:ext>
            </a:extLst>
          </p:cNvPr>
          <p:cNvGrpSpPr/>
          <p:nvPr/>
        </p:nvGrpSpPr>
        <p:grpSpPr>
          <a:xfrm>
            <a:off x="3456725" y="5104521"/>
            <a:ext cx="457132" cy="411334"/>
            <a:chOff x="1744663" y="2376488"/>
            <a:chExt cx="839787" cy="755651"/>
          </a:xfrm>
          <a:solidFill>
            <a:schemeClr val="bg1"/>
          </a:solidFill>
        </p:grpSpPr>
        <p:sp>
          <p:nvSpPr>
            <p:cNvPr id="55" name="Freeform 174">
              <a:extLst>
                <a:ext uri="{FF2B5EF4-FFF2-40B4-BE49-F238E27FC236}">
                  <a16:creationId xmlns:a16="http://schemas.microsoft.com/office/drawing/2014/main" id="{4003D6CB-309B-4ACC-86B8-CC79B20A0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1413" y="2633663"/>
              <a:ext cx="173037" cy="415925"/>
            </a:xfrm>
            <a:custGeom>
              <a:avLst/>
              <a:gdLst>
                <a:gd name="T0" fmla="*/ 7 w 48"/>
                <a:gd name="T1" fmla="*/ 115 h 115"/>
                <a:gd name="T2" fmla="*/ 6 w 48"/>
                <a:gd name="T3" fmla="*/ 106 h 115"/>
                <a:gd name="T4" fmla="*/ 39 w 48"/>
                <a:gd name="T5" fmla="*/ 76 h 115"/>
                <a:gd name="T6" fmla="*/ 0 w 48"/>
                <a:gd name="T7" fmla="*/ 8 h 115"/>
                <a:gd name="T8" fmla="*/ 4 w 48"/>
                <a:gd name="T9" fmla="*/ 0 h 115"/>
                <a:gd name="T10" fmla="*/ 48 w 48"/>
                <a:gd name="T11" fmla="*/ 76 h 115"/>
                <a:gd name="T12" fmla="*/ 7 w 48"/>
                <a:gd name="T1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115">
                  <a:moveTo>
                    <a:pt x="7" y="115"/>
                  </a:moveTo>
                  <a:cubicBezTo>
                    <a:pt x="6" y="106"/>
                    <a:pt x="6" y="106"/>
                    <a:pt x="6" y="106"/>
                  </a:cubicBezTo>
                  <a:cubicBezTo>
                    <a:pt x="29" y="104"/>
                    <a:pt x="39" y="95"/>
                    <a:pt x="39" y="76"/>
                  </a:cubicBezTo>
                  <a:cubicBezTo>
                    <a:pt x="39" y="53"/>
                    <a:pt x="22" y="18"/>
                    <a:pt x="0" y="8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0" y="12"/>
                    <a:pt x="48" y="50"/>
                    <a:pt x="48" y="76"/>
                  </a:cubicBezTo>
                  <a:cubicBezTo>
                    <a:pt x="48" y="107"/>
                    <a:pt x="25" y="114"/>
                    <a:pt x="7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75">
              <a:extLst>
                <a:ext uri="{FF2B5EF4-FFF2-40B4-BE49-F238E27FC236}">
                  <a16:creationId xmlns:a16="http://schemas.microsoft.com/office/drawing/2014/main" id="{BDBB215B-9198-4CA1-89C5-6CE9EEADD4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4413" y="2578101"/>
              <a:ext cx="166687" cy="95250"/>
            </a:xfrm>
            <a:custGeom>
              <a:avLst/>
              <a:gdLst>
                <a:gd name="T0" fmla="*/ 35 w 46"/>
                <a:gd name="T1" fmla="*/ 26 h 26"/>
                <a:gd name="T2" fmla="*/ 10 w 46"/>
                <a:gd name="T3" fmla="*/ 26 h 26"/>
                <a:gd name="T4" fmla="*/ 0 w 46"/>
                <a:gd name="T5" fmla="*/ 15 h 26"/>
                <a:gd name="T6" fmla="*/ 0 w 46"/>
                <a:gd name="T7" fmla="*/ 10 h 26"/>
                <a:gd name="T8" fmla="*/ 10 w 46"/>
                <a:gd name="T9" fmla="*/ 0 h 26"/>
                <a:gd name="T10" fmla="*/ 35 w 46"/>
                <a:gd name="T11" fmla="*/ 0 h 26"/>
                <a:gd name="T12" fmla="*/ 46 w 46"/>
                <a:gd name="T13" fmla="*/ 10 h 26"/>
                <a:gd name="T14" fmla="*/ 46 w 46"/>
                <a:gd name="T15" fmla="*/ 15 h 26"/>
                <a:gd name="T16" fmla="*/ 35 w 46"/>
                <a:gd name="T17" fmla="*/ 26 h 26"/>
                <a:gd name="T18" fmla="*/ 10 w 46"/>
                <a:gd name="T19" fmla="*/ 8 h 26"/>
                <a:gd name="T20" fmla="*/ 8 w 46"/>
                <a:gd name="T21" fmla="*/ 10 h 26"/>
                <a:gd name="T22" fmla="*/ 8 w 46"/>
                <a:gd name="T23" fmla="*/ 15 h 26"/>
                <a:gd name="T24" fmla="*/ 10 w 46"/>
                <a:gd name="T25" fmla="*/ 17 h 26"/>
                <a:gd name="T26" fmla="*/ 35 w 46"/>
                <a:gd name="T27" fmla="*/ 17 h 26"/>
                <a:gd name="T28" fmla="*/ 37 w 46"/>
                <a:gd name="T29" fmla="*/ 15 h 26"/>
                <a:gd name="T30" fmla="*/ 37 w 46"/>
                <a:gd name="T31" fmla="*/ 10 h 26"/>
                <a:gd name="T32" fmla="*/ 35 w 46"/>
                <a:gd name="T33" fmla="*/ 8 h 26"/>
                <a:gd name="T34" fmla="*/ 10 w 46"/>
                <a:gd name="T35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26">
                  <a:moveTo>
                    <a:pt x="35" y="26"/>
                  </a:moveTo>
                  <a:cubicBezTo>
                    <a:pt x="10" y="26"/>
                    <a:pt x="10" y="26"/>
                    <a:pt x="10" y="26"/>
                  </a:cubicBezTo>
                  <a:cubicBezTo>
                    <a:pt x="5" y="26"/>
                    <a:pt x="0" y="21"/>
                    <a:pt x="0" y="15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6" y="5"/>
                    <a:pt x="46" y="10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21"/>
                    <a:pt x="41" y="26"/>
                    <a:pt x="35" y="26"/>
                  </a:cubicBezTo>
                  <a:close/>
                  <a:moveTo>
                    <a:pt x="10" y="8"/>
                  </a:moveTo>
                  <a:cubicBezTo>
                    <a:pt x="9" y="8"/>
                    <a:pt x="8" y="9"/>
                    <a:pt x="8" y="10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7"/>
                    <a:pt x="9" y="17"/>
                    <a:pt x="10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7" y="17"/>
                    <a:pt x="37" y="17"/>
                    <a:pt x="37" y="15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7" y="9"/>
                    <a:pt x="37" y="8"/>
                    <a:pt x="35" y="8"/>
                  </a:cubicBez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176">
              <a:extLst>
                <a:ext uri="{FF2B5EF4-FFF2-40B4-BE49-F238E27FC236}">
                  <a16:creationId xmlns:a16="http://schemas.microsoft.com/office/drawing/2014/main" id="{DB8D6D0E-DE6C-4101-84E2-766C705770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3300" y="2455863"/>
              <a:ext cx="166687" cy="141288"/>
            </a:xfrm>
            <a:custGeom>
              <a:avLst/>
              <a:gdLst>
                <a:gd name="T0" fmla="*/ 27 w 105"/>
                <a:gd name="T1" fmla="*/ 89 h 89"/>
                <a:gd name="T2" fmla="*/ 0 w 105"/>
                <a:gd name="T3" fmla="*/ 20 h 89"/>
                <a:gd name="T4" fmla="*/ 48 w 105"/>
                <a:gd name="T5" fmla="*/ 32 h 89"/>
                <a:gd name="T6" fmla="*/ 105 w 105"/>
                <a:gd name="T7" fmla="*/ 0 h 89"/>
                <a:gd name="T8" fmla="*/ 87 w 105"/>
                <a:gd name="T9" fmla="*/ 87 h 89"/>
                <a:gd name="T10" fmla="*/ 68 w 105"/>
                <a:gd name="T11" fmla="*/ 82 h 89"/>
                <a:gd name="T12" fmla="*/ 78 w 105"/>
                <a:gd name="T13" fmla="*/ 36 h 89"/>
                <a:gd name="T14" fmla="*/ 50 w 105"/>
                <a:gd name="T15" fmla="*/ 52 h 89"/>
                <a:gd name="T16" fmla="*/ 30 w 105"/>
                <a:gd name="T17" fmla="*/ 48 h 89"/>
                <a:gd name="T18" fmla="*/ 43 w 105"/>
                <a:gd name="T19" fmla="*/ 82 h 89"/>
                <a:gd name="T20" fmla="*/ 27 w 105"/>
                <a:gd name="T21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89">
                  <a:moveTo>
                    <a:pt x="27" y="89"/>
                  </a:moveTo>
                  <a:lnTo>
                    <a:pt x="0" y="20"/>
                  </a:lnTo>
                  <a:lnTo>
                    <a:pt x="48" y="32"/>
                  </a:lnTo>
                  <a:lnTo>
                    <a:pt x="105" y="0"/>
                  </a:lnTo>
                  <a:lnTo>
                    <a:pt x="87" y="87"/>
                  </a:lnTo>
                  <a:lnTo>
                    <a:pt x="68" y="82"/>
                  </a:lnTo>
                  <a:lnTo>
                    <a:pt x="78" y="36"/>
                  </a:lnTo>
                  <a:lnTo>
                    <a:pt x="50" y="52"/>
                  </a:lnTo>
                  <a:lnTo>
                    <a:pt x="30" y="48"/>
                  </a:lnTo>
                  <a:lnTo>
                    <a:pt x="43" y="82"/>
                  </a:lnTo>
                  <a:lnTo>
                    <a:pt x="27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177">
              <a:extLst>
                <a:ext uri="{FF2B5EF4-FFF2-40B4-BE49-F238E27FC236}">
                  <a16:creationId xmlns:a16="http://schemas.microsoft.com/office/drawing/2014/main" id="{471B8388-98C0-47F5-9187-5F8F65BAED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4663" y="2659063"/>
              <a:ext cx="195262" cy="412750"/>
            </a:xfrm>
            <a:custGeom>
              <a:avLst/>
              <a:gdLst>
                <a:gd name="T0" fmla="*/ 54 w 54"/>
                <a:gd name="T1" fmla="*/ 114 h 114"/>
                <a:gd name="T2" fmla="*/ 0 w 54"/>
                <a:gd name="T3" fmla="*/ 79 h 114"/>
                <a:gd name="T4" fmla="*/ 40 w 54"/>
                <a:gd name="T5" fmla="*/ 0 h 114"/>
                <a:gd name="T6" fmla="*/ 45 w 54"/>
                <a:gd name="T7" fmla="*/ 8 h 114"/>
                <a:gd name="T8" fmla="*/ 9 w 54"/>
                <a:gd name="T9" fmla="*/ 79 h 114"/>
                <a:gd name="T10" fmla="*/ 54 w 54"/>
                <a:gd name="T11" fmla="*/ 105 h 114"/>
                <a:gd name="T12" fmla="*/ 54 w 54"/>
                <a:gd name="T1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114">
                  <a:moveTo>
                    <a:pt x="54" y="114"/>
                  </a:moveTo>
                  <a:cubicBezTo>
                    <a:pt x="35" y="113"/>
                    <a:pt x="0" y="113"/>
                    <a:pt x="0" y="79"/>
                  </a:cubicBezTo>
                  <a:cubicBezTo>
                    <a:pt x="0" y="54"/>
                    <a:pt x="17" y="16"/>
                    <a:pt x="40" y="0"/>
                  </a:cubicBezTo>
                  <a:cubicBezTo>
                    <a:pt x="45" y="8"/>
                    <a:pt x="45" y="8"/>
                    <a:pt x="45" y="8"/>
                  </a:cubicBezTo>
                  <a:cubicBezTo>
                    <a:pt x="25" y="21"/>
                    <a:pt x="9" y="56"/>
                    <a:pt x="9" y="79"/>
                  </a:cubicBezTo>
                  <a:cubicBezTo>
                    <a:pt x="9" y="100"/>
                    <a:pt x="26" y="104"/>
                    <a:pt x="54" y="105"/>
                  </a:cubicBezTo>
                  <a:lnTo>
                    <a:pt x="54" y="1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178">
              <a:extLst>
                <a:ext uri="{FF2B5EF4-FFF2-40B4-BE49-F238E27FC236}">
                  <a16:creationId xmlns:a16="http://schemas.microsoft.com/office/drawing/2014/main" id="{87B52BB2-34EB-4959-ACA8-3FECB981FF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82775" y="2593976"/>
              <a:ext cx="166687" cy="93663"/>
            </a:xfrm>
            <a:custGeom>
              <a:avLst/>
              <a:gdLst>
                <a:gd name="T0" fmla="*/ 35 w 46"/>
                <a:gd name="T1" fmla="*/ 26 h 26"/>
                <a:gd name="T2" fmla="*/ 10 w 46"/>
                <a:gd name="T3" fmla="*/ 26 h 26"/>
                <a:gd name="T4" fmla="*/ 0 w 46"/>
                <a:gd name="T5" fmla="*/ 16 h 26"/>
                <a:gd name="T6" fmla="*/ 0 w 46"/>
                <a:gd name="T7" fmla="*/ 11 h 26"/>
                <a:gd name="T8" fmla="*/ 10 w 46"/>
                <a:gd name="T9" fmla="*/ 0 h 26"/>
                <a:gd name="T10" fmla="*/ 35 w 46"/>
                <a:gd name="T11" fmla="*/ 0 h 26"/>
                <a:gd name="T12" fmla="*/ 46 w 46"/>
                <a:gd name="T13" fmla="*/ 11 h 26"/>
                <a:gd name="T14" fmla="*/ 46 w 46"/>
                <a:gd name="T15" fmla="*/ 16 h 26"/>
                <a:gd name="T16" fmla="*/ 35 w 46"/>
                <a:gd name="T17" fmla="*/ 26 h 26"/>
                <a:gd name="T18" fmla="*/ 10 w 46"/>
                <a:gd name="T19" fmla="*/ 9 h 26"/>
                <a:gd name="T20" fmla="*/ 8 w 46"/>
                <a:gd name="T21" fmla="*/ 11 h 26"/>
                <a:gd name="T22" fmla="*/ 8 w 46"/>
                <a:gd name="T23" fmla="*/ 16 h 26"/>
                <a:gd name="T24" fmla="*/ 10 w 46"/>
                <a:gd name="T25" fmla="*/ 18 h 26"/>
                <a:gd name="T26" fmla="*/ 35 w 46"/>
                <a:gd name="T27" fmla="*/ 18 h 26"/>
                <a:gd name="T28" fmla="*/ 38 w 46"/>
                <a:gd name="T29" fmla="*/ 16 h 26"/>
                <a:gd name="T30" fmla="*/ 38 w 46"/>
                <a:gd name="T31" fmla="*/ 11 h 26"/>
                <a:gd name="T32" fmla="*/ 35 w 46"/>
                <a:gd name="T33" fmla="*/ 9 h 26"/>
                <a:gd name="T34" fmla="*/ 10 w 46"/>
                <a:gd name="T35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" h="26">
                  <a:moveTo>
                    <a:pt x="35" y="26"/>
                  </a:moveTo>
                  <a:cubicBezTo>
                    <a:pt x="10" y="26"/>
                    <a:pt x="10" y="26"/>
                    <a:pt x="10" y="26"/>
                  </a:cubicBezTo>
                  <a:cubicBezTo>
                    <a:pt x="5" y="26"/>
                    <a:pt x="0" y="22"/>
                    <a:pt x="0" y="1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6" y="5"/>
                    <a:pt x="46" y="11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6" y="22"/>
                    <a:pt x="41" y="26"/>
                    <a:pt x="35" y="26"/>
                  </a:cubicBezTo>
                  <a:close/>
                  <a:moveTo>
                    <a:pt x="10" y="9"/>
                  </a:moveTo>
                  <a:cubicBezTo>
                    <a:pt x="9" y="9"/>
                    <a:pt x="8" y="10"/>
                    <a:pt x="8" y="11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8"/>
                    <a:pt x="38" y="17"/>
                    <a:pt x="38" y="16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0"/>
                    <a:pt x="37" y="9"/>
                    <a:pt x="35" y="9"/>
                  </a:cubicBezTo>
                  <a:lnTo>
                    <a:pt x="1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179">
              <a:extLst>
                <a:ext uri="{FF2B5EF4-FFF2-40B4-BE49-F238E27FC236}">
                  <a16:creationId xmlns:a16="http://schemas.microsoft.com/office/drawing/2014/main" id="{15A9E72D-6D19-420F-B5C4-85C614E02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1663" y="2473326"/>
              <a:ext cx="166687" cy="138113"/>
            </a:xfrm>
            <a:custGeom>
              <a:avLst/>
              <a:gdLst>
                <a:gd name="T0" fmla="*/ 27 w 105"/>
                <a:gd name="T1" fmla="*/ 87 h 87"/>
                <a:gd name="T2" fmla="*/ 0 w 105"/>
                <a:gd name="T3" fmla="*/ 21 h 87"/>
                <a:gd name="T4" fmla="*/ 48 w 105"/>
                <a:gd name="T5" fmla="*/ 32 h 87"/>
                <a:gd name="T6" fmla="*/ 105 w 105"/>
                <a:gd name="T7" fmla="*/ 0 h 87"/>
                <a:gd name="T8" fmla="*/ 87 w 105"/>
                <a:gd name="T9" fmla="*/ 87 h 87"/>
                <a:gd name="T10" fmla="*/ 68 w 105"/>
                <a:gd name="T11" fmla="*/ 82 h 87"/>
                <a:gd name="T12" fmla="*/ 78 w 105"/>
                <a:gd name="T13" fmla="*/ 37 h 87"/>
                <a:gd name="T14" fmla="*/ 50 w 105"/>
                <a:gd name="T15" fmla="*/ 53 h 87"/>
                <a:gd name="T16" fmla="*/ 30 w 105"/>
                <a:gd name="T17" fmla="*/ 46 h 87"/>
                <a:gd name="T18" fmla="*/ 43 w 105"/>
                <a:gd name="T19" fmla="*/ 80 h 87"/>
                <a:gd name="T20" fmla="*/ 27 w 105"/>
                <a:gd name="T21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5" h="87">
                  <a:moveTo>
                    <a:pt x="27" y="87"/>
                  </a:moveTo>
                  <a:lnTo>
                    <a:pt x="0" y="21"/>
                  </a:lnTo>
                  <a:lnTo>
                    <a:pt x="48" y="32"/>
                  </a:lnTo>
                  <a:lnTo>
                    <a:pt x="105" y="0"/>
                  </a:lnTo>
                  <a:lnTo>
                    <a:pt x="87" y="87"/>
                  </a:lnTo>
                  <a:lnTo>
                    <a:pt x="68" y="82"/>
                  </a:lnTo>
                  <a:lnTo>
                    <a:pt x="78" y="37"/>
                  </a:lnTo>
                  <a:lnTo>
                    <a:pt x="50" y="53"/>
                  </a:lnTo>
                  <a:lnTo>
                    <a:pt x="30" y="46"/>
                  </a:lnTo>
                  <a:lnTo>
                    <a:pt x="43" y="80"/>
                  </a:lnTo>
                  <a:lnTo>
                    <a:pt x="27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180">
              <a:extLst>
                <a:ext uri="{FF2B5EF4-FFF2-40B4-BE49-F238E27FC236}">
                  <a16:creationId xmlns:a16="http://schemas.microsoft.com/office/drawing/2014/main" id="{72E2D8A3-2FB5-4FBF-A68D-B2B52F73E6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1350" y="2600326"/>
              <a:ext cx="554037" cy="531813"/>
            </a:xfrm>
            <a:custGeom>
              <a:avLst/>
              <a:gdLst>
                <a:gd name="T0" fmla="*/ 79 w 153"/>
                <a:gd name="T1" fmla="*/ 147 h 147"/>
                <a:gd name="T2" fmla="*/ 0 w 153"/>
                <a:gd name="T3" fmla="*/ 103 h 147"/>
                <a:gd name="T4" fmla="*/ 56 w 153"/>
                <a:gd name="T5" fmla="*/ 0 h 147"/>
                <a:gd name="T6" fmla="*/ 60 w 153"/>
                <a:gd name="T7" fmla="*/ 8 h 147"/>
                <a:gd name="T8" fmla="*/ 9 w 153"/>
                <a:gd name="T9" fmla="*/ 103 h 147"/>
                <a:gd name="T10" fmla="*/ 79 w 153"/>
                <a:gd name="T11" fmla="*/ 138 h 147"/>
                <a:gd name="T12" fmla="*/ 143 w 153"/>
                <a:gd name="T13" fmla="*/ 97 h 147"/>
                <a:gd name="T14" fmla="*/ 95 w 153"/>
                <a:gd name="T15" fmla="*/ 9 h 147"/>
                <a:gd name="T16" fmla="*/ 99 w 153"/>
                <a:gd name="T17" fmla="*/ 0 h 147"/>
                <a:gd name="T18" fmla="*/ 153 w 153"/>
                <a:gd name="T19" fmla="*/ 97 h 147"/>
                <a:gd name="T20" fmla="*/ 79 w 153"/>
                <a:gd name="T21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3" h="147">
                  <a:moveTo>
                    <a:pt x="79" y="147"/>
                  </a:moveTo>
                  <a:cubicBezTo>
                    <a:pt x="42" y="147"/>
                    <a:pt x="0" y="147"/>
                    <a:pt x="0" y="103"/>
                  </a:cubicBezTo>
                  <a:cubicBezTo>
                    <a:pt x="0" y="69"/>
                    <a:pt x="24" y="17"/>
                    <a:pt x="56" y="0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32" y="23"/>
                    <a:pt x="9" y="72"/>
                    <a:pt x="9" y="103"/>
                  </a:cubicBezTo>
                  <a:cubicBezTo>
                    <a:pt x="9" y="135"/>
                    <a:pt x="35" y="138"/>
                    <a:pt x="79" y="138"/>
                  </a:cubicBezTo>
                  <a:cubicBezTo>
                    <a:pt x="119" y="138"/>
                    <a:pt x="143" y="131"/>
                    <a:pt x="143" y="97"/>
                  </a:cubicBezTo>
                  <a:cubicBezTo>
                    <a:pt x="143" y="67"/>
                    <a:pt x="123" y="23"/>
                    <a:pt x="95" y="9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131" y="17"/>
                    <a:pt x="153" y="64"/>
                    <a:pt x="153" y="97"/>
                  </a:cubicBezTo>
                  <a:cubicBezTo>
                    <a:pt x="153" y="141"/>
                    <a:pt x="115" y="147"/>
                    <a:pt x="79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181">
              <a:extLst>
                <a:ext uri="{FF2B5EF4-FFF2-40B4-BE49-F238E27FC236}">
                  <a16:creationId xmlns:a16="http://schemas.microsoft.com/office/drawing/2014/main" id="{BD4AD0F7-DBF0-4070-AAE8-E487F1F390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89150" y="2527301"/>
              <a:ext cx="201612" cy="112713"/>
            </a:xfrm>
            <a:custGeom>
              <a:avLst/>
              <a:gdLst>
                <a:gd name="T0" fmla="*/ 44 w 56"/>
                <a:gd name="T1" fmla="*/ 31 h 31"/>
                <a:gd name="T2" fmla="*/ 12 w 56"/>
                <a:gd name="T3" fmla="*/ 31 h 31"/>
                <a:gd name="T4" fmla="*/ 0 w 56"/>
                <a:gd name="T5" fmla="*/ 19 h 31"/>
                <a:gd name="T6" fmla="*/ 0 w 56"/>
                <a:gd name="T7" fmla="*/ 12 h 31"/>
                <a:gd name="T8" fmla="*/ 12 w 56"/>
                <a:gd name="T9" fmla="*/ 0 h 31"/>
                <a:gd name="T10" fmla="*/ 44 w 56"/>
                <a:gd name="T11" fmla="*/ 0 h 31"/>
                <a:gd name="T12" fmla="*/ 56 w 56"/>
                <a:gd name="T13" fmla="*/ 12 h 31"/>
                <a:gd name="T14" fmla="*/ 56 w 56"/>
                <a:gd name="T15" fmla="*/ 19 h 31"/>
                <a:gd name="T16" fmla="*/ 44 w 56"/>
                <a:gd name="T17" fmla="*/ 31 h 31"/>
                <a:gd name="T18" fmla="*/ 12 w 56"/>
                <a:gd name="T19" fmla="*/ 9 h 31"/>
                <a:gd name="T20" fmla="*/ 8 w 56"/>
                <a:gd name="T21" fmla="*/ 12 h 31"/>
                <a:gd name="T22" fmla="*/ 8 w 56"/>
                <a:gd name="T23" fmla="*/ 19 h 31"/>
                <a:gd name="T24" fmla="*/ 12 w 56"/>
                <a:gd name="T25" fmla="*/ 23 h 31"/>
                <a:gd name="T26" fmla="*/ 44 w 56"/>
                <a:gd name="T27" fmla="*/ 23 h 31"/>
                <a:gd name="T28" fmla="*/ 48 w 56"/>
                <a:gd name="T29" fmla="*/ 19 h 31"/>
                <a:gd name="T30" fmla="*/ 48 w 56"/>
                <a:gd name="T31" fmla="*/ 12 h 31"/>
                <a:gd name="T32" fmla="*/ 44 w 56"/>
                <a:gd name="T33" fmla="*/ 9 h 31"/>
                <a:gd name="T34" fmla="*/ 12 w 56"/>
                <a:gd name="T35" fmla="*/ 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31">
                  <a:moveTo>
                    <a:pt x="44" y="31"/>
                  </a:moveTo>
                  <a:cubicBezTo>
                    <a:pt x="12" y="31"/>
                    <a:pt x="12" y="31"/>
                    <a:pt x="12" y="31"/>
                  </a:cubicBezTo>
                  <a:cubicBezTo>
                    <a:pt x="5" y="31"/>
                    <a:pt x="0" y="26"/>
                    <a:pt x="0" y="19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51" y="0"/>
                    <a:pt x="56" y="6"/>
                    <a:pt x="56" y="12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6" y="26"/>
                    <a:pt x="51" y="31"/>
                    <a:pt x="44" y="31"/>
                  </a:cubicBezTo>
                  <a:close/>
                  <a:moveTo>
                    <a:pt x="12" y="9"/>
                  </a:moveTo>
                  <a:cubicBezTo>
                    <a:pt x="10" y="9"/>
                    <a:pt x="8" y="10"/>
                    <a:pt x="8" y="12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21"/>
                    <a:pt x="10" y="23"/>
                    <a:pt x="12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6" y="23"/>
                    <a:pt x="48" y="21"/>
                    <a:pt x="48" y="19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0"/>
                    <a:pt x="46" y="9"/>
                    <a:pt x="44" y="9"/>
                  </a:cubicBezTo>
                  <a:lnTo>
                    <a:pt x="12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182">
              <a:extLst>
                <a:ext uri="{FF2B5EF4-FFF2-40B4-BE49-F238E27FC236}">
                  <a16:creationId xmlns:a16="http://schemas.microsoft.com/office/drawing/2014/main" id="{3880CE48-6AB3-4E2E-B09F-02F50E8B7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4863" y="2376488"/>
              <a:ext cx="201612" cy="169863"/>
            </a:xfrm>
            <a:custGeom>
              <a:avLst/>
              <a:gdLst>
                <a:gd name="T0" fmla="*/ 34 w 127"/>
                <a:gd name="T1" fmla="*/ 107 h 107"/>
                <a:gd name="T2" fmla="*/ 0 w 127"/>
                <a:gd name="T3" fmla="*/ 25 h 107"/>
                <a:gd name="T4" fmla="*/ 57 w 127"/>
                <a:gd name="T5" fmla="*/ 38 h 107"/>
                <a:gd name="T6" fmla="*/ 127 w 127"/>
                <a:gd name="T7" fmla="*/ 0 h 107"/>
                <a:gd name="T8" fmla="*/ 107 w 127"/>
                <a:gd name="T9" fmla="*/ 105 h 107"/>
                <a:gd name="T10" fmla="*/ 86 w 127"/>
                <a:gd name="T11" fmla="*/ 102 h 107"/>
                <a:gd name="T12" fmla="*/ 100 w 127"/>
                <a:gd name="T13" fmla="*/ 36 h 107"/>
                <a:gd name="T14" fmla="*/ 61 w 127"/>
                <a:gd name="T15" fmla="*/ 59 h 107"/>
                <a:gd name="T16" fmla="*/ 32 w 127"/>
                <a:gd name="T17" fmla="*/ 52 h 107"/>
                <a:gd name="T18" fmla="*/ 50 w 127"/>
                <a:gd name="T19" fmla="*/ 100 h 107"/>
                <a:gd name="T20" fmla="*/ 34 w 127"/>
                <a:gd name="T2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7" h="107">
                  <a:moveTo>
                    <a:pt x="34" y="107"/>
                  </a:moveTo>
                  <a:lnTo>
                    <a:pt x="0" y="25"/>
                  </a:lnTo>
                  <a:lnTo>
                    <a:pt x="57" y="38"/>
                  </a:lnTo>
                  <a:lnTo>
                    <a:pt x="127" y="0"/>
                  </a:lnTo>
                  <a:lnTo>
                    <a:pt x="107" y="105"/>
                  </a:lnTo>
                  <a:lnTo>
                    <a:pt x="86" y="102"/>
                  </a:lnTo>
                  <a:lnTo>
                    <a:pt x="100" y="36"/>
                  </a:lnTo>
                  <a:lnTo>
                    <a:pt x="61" y="59"/>
                  </a:lnTo>
                  <a:lnTo>
                    <a:pt x="32" y="52"/>
                  </a:lnTo>
                  <a:lnTo>
                    <a:pt x="50" y="100"/>
                  </a:lnTo>
                  <a:lnTo>
                    <a:pt x="34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Freeform 183">
              <a:extLst>
                <a:ext uri="{FF2B5EF4-FFF2-40B4-BE49-F238E27FC236}">
                  <a16:creationId xmlns:a16="http://schemas.microsoft.com/office/drawing/2014/main" id="{6CFD29C5-BBA8-4040-8C72-89D232B68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6925" y="2789238"/>
              <a:ext cx="249237" cy="195263"/>
            </a:xfrm>
            <a:custGeom>
              <a:avLst/>
              <a:gdLst>
                <a:gd name="T0" fmla="*/ 69 w 69"/>
                <a:gd name="T1" fmla="*/ 2 h 54"/>
                <a:gd name="T2" fmla="*/ 69 w 69"/>
                <a:gd name="T3" fmla="*/ 2 h 54"/>
                <a:gd name="T4" fmla="*/ 60 w 69"/>
                <a:gd name="T5" fmla="*/ 47 h 54"/>
                <a:gd name="T6" fmla="*/ 58 w 69"/>
                <a:gd name="T7" fmla="*/ 52 h 54"/>
                <a:gd name="T8" fmla="*/ 56 w 69"/>
                <a:gd name="T9" fmla="*/ 53 h 54"/>
                <a:gd name="T10" fmla="*/ 51 w 69"/>
                <a:gd name="T11" fmla="*/ 54 h 54"/>
                <a:gd name="T12" fmla="*/ 47 w 69"/>
                <a:gd name="T13" fmla="*/ 53 h 54"/>
                <a:gd name="T14" fmla="*/ 45 w 69"/>
                <a:gd name="T15" fmla="*/ 51 h 54"/>
                <a:gd name="T16" fmla="*/ 44 w 69"/>
                <a:gd name="T17" fmla="*/ 47 h 54"/>
                <a:gd name="T18" fmla="*/ 35 w 69"/>
                <a:gd name="T19" fmla="*/ 9 h 54"/>
                <a:gd name="T20" fmla="*/ 35 w 69"/>
                <a:gd name="T21" fmla="*/ 8 h 54"/>
                <a:gd name="T22" fmla="*/ 34 w 69"/>
                <a:gd name="T23" fmla="*/ 8 h 54"/>
                <a:gd name="T24" fmla="*/ 34 w 69"/>
                <a:gd name="T25" fmla="*/ 9 h 54"/>
                <a:gd name="T26" fmla="*/ 26 w 69"/>
                <a:gd name="T27" fmla="*/ 47 h 54"/>
                <a:gd name="T28" fmla="*/ 23 w 69"/>
                <a:gd name="T29" fmla="*/ 52 h 54"/>
                <a:gd name="T30" fmla="*/ 18 w 69"/>
                <a:gd name="T31" fmla="*/ 54 h 54"/>
                <a:gd name="T32" fmla="*/ 13 w 69"/>
                <a:gd name="T33" fmla="*/ 53 h 54"/>
                <a:gd name="T34" fmla="*/ 11 w 69"/>
                <a:gd name="T35" fmla="*/ 52 h 54"/>
                <a:gd name="T36" fmla="*/ 10 w 69"/>
                <a:gd name="T37" fmla="*/ 47 h 54"/>
                <a:gd name="T38" fmla="*/ 0 w 69"/>
                <a:gd name="T39" fmla="*/ 2 h 54"/>
                <a:gd name="T40" fmla="*/ 0 w 69"/>
                <a:gd name="T41" fmla="*/ 2 h 54"/>
                <a:gd name="T42" fmla="*/ 1 w 69"/>
                <a:gd name="T43" fmla="*/ 1 h 54"/>
                <a:gd name="T44" fmla="*/ 2 w 69"/>
                <a:gd name="T45" fmla="*/ 0 h 54"/>
                <a:gd name="T46" fmla="*/ 7 w 69"/>
                <a:gd name="T47" fmla="*/ 0 h 54"/>
                <a:gd name="T48" fmla="*/ 8 w 69"/>
                <a:gd name="T49" fmla="*/ 0 h 54"/>
                <a:gd name="T50" fmla="*/ 9 w 69"/>
                <a:gd name="T51" fmla="*/ 1 h 54"/>
                <a:gd name="T52" fmla="*/ 17 w 69"/>
                <a:gd name="T53" fmla="*/ 46 h 54"/>
                <a:gd name="T54" fmla="*/ 18 w 69"/>
                <a:gd name="T55" fmla="*/ 47 h 54"/>
                <a:gd name="T56" fmla="*/ 19 w 69"/>
                <a:gd name="T57" fmla="*/ 46 h 54"/>
                <a:gd name="T58" fmla="*/ 28 w 69"/>
                <a:gd name="T59" fmla="*/ 3 h 54"/>
                <a:gd name="T60" fmla="*/ 32 w 69"/>
                <a:gd name="T61" fmla="*/ 0 h 54"/>
                <a:gd name="T62" fmla="*/ 37 w 69"/>
                <a:gd name="T63" fmla="*/ 0 h 54"/>
                <a:gd name="T64" fmla="*/ 41 w 69"/>
                <a:gd name="T65" fmla="*/ 3 h 54"/>
                <a:gd name="T66" fmla="*/ 51 w 69"/>
                <a:gd name="T67" fmla="*/ 46 h 54"/>
                <a:gd name="T68" fmla="*/ 51 w 69"/>
                <a:gd name="T69" fmla="*/ 47 h 54"/>
                <a:gd name="T70" fmla="*/ 52 w 69"/>
                <a:gd name="T71" fmla="*/ 46 h 54"/>
                <a:gd name="T72" fmla="*/ 60 w 69"/>
                <a:gd name="T73" fmla="*/ 1 h 54"/>
                <a:gd name="T74" fmla="*/ 61 w 69"/>
                <a:gd name="T75" fmla="*/ 0 h 54"/>
                <a:gd name="T76" fmla="*/ 62 w 69"/>
                <a:gd name="T77" fmla="*/ 0 h 54"/>
                <a:gd name="T78" fmla="*/ 67 w 69"/>
                <a:gd name="T79" fmla="*/ 0 h 54"/>
                <a:gd name="T80" fmla="*/ 68 w 69"/>
                <a:gd name="T81" fmla="*/ 1 h 54"/>
                <a:gd name="T82" fmla="*/ 69 w 69"/>
                <a:gd name="T83" fmla="*/ 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9" h="54">
                  <a:moveTo>
                    <a:pt x="69" y="2"/>
                  </a:moveTo>
                  <a:cubicBezTo>
                    <a:pt x="69" y="2"/>
                    <a:pt x="69" y="2"/>
                    <a:pt x="69" y="2"/>
                  </a:cubicBezTo>
                  <a:cubicBezTo>
                    <a:pt x="60" y="47"/>
                    <a:pt x="60" y="47"/>
                    <a:pt x="60" y="47"/>
                  </a:cubicBezTo>
                  <a:cubicBezTo>
                    <a:pt x="59" y="49"/>
                    <a:pt x="59" y="51"/>
                    <a:pt x="58" y="52"/>
                  </a:cubicBezTo>
                  <a:cubicBezTo>
                    <a:pt x="58" y="53"/>
                    <a:pt x="57" y="53"/>
                    <a:pt x="56" y="53"/>
                  </a:cubicBezTo>
                  <a:cubicBezTo>
                    <a:pt x="55" y="54"/>
                    <a:pt x="54" y="54"/>
                    <a:pt x="51" y="54"/>
                  </a:cubicBezTo>
                  <a:cubicBezTo>
                    <a:pt x="50" y="54"/>
                    <a:pt x="48" y="54"/>
                    <a:pt x="47" y="53"/>
                  </a:cubicBezTo>
                  <a:cubicBezTo>
                    <a:pt x="47" y="53"/>
                    <a:pt x="46" y="52"/>
                    <a:pt x="45" y="51"/>
                  </a:cubicBezTo>
                  <a:cubicBezTo>
                    <a:pt x="45" y="50"/>
                    <a:pt x="44" y="49"/>
                    <a:pt x="44" y="47"/>
                  </a:cubicBezTo>
                  <a:cubicBezTo>
                    <a:pt x="35" y="9"/>
                    <a:pt x="35" y="9"/>
                    <a:pt x="35" y="9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8"/>
                    <a:pt x="34" y="8"/>
                    <a:pt x="34" y="9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50"/>
                    <a:pt x="24" y="52"/>
                    <a:pt x="23" y="52"/>
                  </a:cubicBezTo>
                  <a:cubicBezTo>
                    <a:pt x="22" y="53"/>
                    <a:pt x="20" y="54"/>
                    <a:pt x="18" y="54"/>
                  </a:cubicBezTo>
                  <a:cubicBezTo>
                    <a:pt x="16" y="54"/>
                    <a:pt x="14" y="54"/>
                    <a:pt x="13" y="53"/>
                  </a:cubicBezTo>
                  <a:cubicBezTo>
                    <a:pt x="12" y="53"/>
                    <a:pt x="12" y="53"/>
                    <a:pt x="11" y="52"/>
                  </a:cubicBezTo>
                  <a:cubicBezTo>
                    <a:pt x="11" y="51"/>
                    <a:pt x="10" y="49"/>
                    <a:pt x="10" y="4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7" y="46"/>
                    <a:pt x="17" y="46"/>
                    <a:pt x="17" y="46"/>
                  </a:cubicBezTo>
                  <a:cubicBezTo>
                    <a:pt x="17" y="46"/>
                    <a:pt x="17" y="47"/>
                    <a:pt x="18" y="47"/>
                  </a:cubicBezTo>
                  <a:cubicBezTo>
                    <a:pt x="18" y="47"/>
                    <a:pt x="18" y="46"/>
                    <a:pt x="19" y="46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1"/>
                    <a:pt x="30" y="0"/>
                    <a:pt x="3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9" y="0"/>
                    <a:pt x="41" y="1"/>
                    <a:pt x="41" y="3"/>
                  </a:cubicBezTo>
                  <a:cubicBezTo>
                    <a:pt x="51" y="46"/>
                    <a:pt x="51" y="46"/>
                    <a:pt x="51" y="46"/>
                  </a:cubicBezTo>
                  <a:cubicBezTo>
                    <a:pt x="51" y="46"/>
                    <a:pt x="51" y="47"/>
                    <a:pt x="51" y="47"/>
                  </a:cubicBezTo>
                  <a:cubicBezTo>
                    <a:pt x="52" y="47"/>
                    <a:pt x="52" y="46"/>
                    <a:pt x="52" y="46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0" y="1"/>
                    <a:pt x="61" y="1"/>
                    <a:pt x="61" y="0"/>
                  </a:cubicBezTo>
                  <a:cubicBezTo>
                    <a:pt x="61" y="0"/>
                    <a:pt x="62" y="0"/>
                    <a:pt x="6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68" y="0"/>
                    <a:pt x="68" y="1"/>
                  </a:cubicBezTo>
                  <a:cubicBezTo>
                    <a:pt x="69" y="1"/>
                    <a:pt x="69" y="1"/>
                    <a:pt x="69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184">
              <a:extLst>
                <a:ext uri="{FF2B5EF4-FFF2-40B4-BE49-F238E27FC236}">
                  <a16:creationId xmlns:a16="http://schemas.microsoft.com/office/drawing/2014/main" id="{0BDCCCB0-277C-4350-9235-9BE38546F5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4700" y="2868613"/>
              <a:ext cx="290512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38819C6C-D8E3-4529-9B20-6DE63A5237E3}"/>
              </a:ext>
            </a:extLst>
          </p:cNvPr>
          <p:cNvGrpSpPr/>
          <p:nvPr/>
        </p:nvGrpSpPr>
        <p:grpSpPr>
          <a:xfrm>
            <a:off x="1134655" y="2321620"/>
            <a:ext cx="1721402" cy="643133"/>
            <a:chOff x="1134655" y="2323684"/>
            <a:chExt cx="1721402" cy="643133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DDB1ECF-8EF3-4530-AF8D-63F4463FF30A}"/>
                </a:ext>
              </a:extLst>
            </p:cNvPr>
            <p:cNvSpPr txBox="1"/>
            <p:nvPr/>
          </p:nvSpPr>
          <p:spPr>
            <a:xfrm>
              <a:off x="1134655" y="2323684"/>
              <a:ext cx="17214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1"/>
                  </a:solidFill>
                </a:rPr>
                <a:t>Solution A</a:t>
              </a:r>
              <a:endParaRPr lang="ko-KR" altLang="en-US" sz="1600" b="1" dirty="0">
                <a:solidFill>
                  <a:schemeClr val="accent1"/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21FD5F69-CB9E-4220-97A4-77252FBE123F}"/>
                </a:ext>
              </a:extLst>
            </p:cNvPr>
            <p:cNvSpPr txBox="1"/>
            <p:nvPr/>
          </p:nvSpPr>
          <p:spPr>
            <a:xfrm>
              <a:off x="1134655" y="2705207"/>
              <a:ext cx="172140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DFFA139D-C23F-4CC5-9666-88D3329A412D}"/>
              </a:ext>
            </a:extLst>
          </p:cNvPr>
          <p:cNvGrpSpPr/>
          <p:nvPr/>
        </p:nvGrpSpPr>
        <p:grpSpPr>
          <a:xfrm>
            <a:off x="1134655" y="3674171"/>
            <a:ext cx="1721402" cy="643133"/>
            <a:chOff x="1134655" y="3685758"/>
            <a:chExt cx="1721402" cy="643133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46C0D9D-0926-4A20-90E9-9E18B4B6BFFE}"/>
                </a:ext>
              </a:extLst>
            </p:cNvPr>
            <p:cNvSpPr txBox="1"/>
            <p:nvPr/>
          </p:nvSpPr>
          <p:spPr>
            <a:xfrm>
              <a:off x="1134655" y="3685758"/>
              <a:ext cx="17214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1"/>
                  </a:solidFill>
                </a:rPr>
                <a:t>Solution B</a:t>
              </a:r>
              <a:endParaRPr lang="ko-KR" altLang="en-US" sz="1600" b="1" dirty="0">
                <a:solidFill>
                  <a:schemeClr val="accent1"/>
                </a:solidFill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427DEED-6E7C-4FC5-8E5E-6B6D61B94BCB}"/>
                </a:ext>
              </a:extLst>
            </p:cNvPr>
            <p:cNvSpPr txBox="1"/>
            <p:nvPr/>
          </p:nvSpPr>
          <p:spPr>
            <a:xfrm>
              <a:off x="1134655" y="4067281"/>
              <a:ext cx="172140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5077FF67-03CA-4844-866B-36BFB35CADCF}"/>
              </a:ext>
            </a:extLst>
          </p:cNvPr>
          <p:cNvGrpSpPr/>
          <p:nvPr/>
        </p:nvGrpSpPr>
        <p:grpSpPr>
          <a:xfrm>
            <a:off x="1133002" y="4988622"/>
            <a:ext cx="1721402" cy="643133"/>
            <a:chOff x="1133002" y="4995670"/>
            <a:chExt cx="1721402" cy="643133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64E38CD-58B5-4960-B9CC-41CB4B8AC5C6}"/>
                </a:ext>
              </a:extLst>
            </p:cNvPr>
            <p:cNvSpPr txBox="1"/>
            <p:nvPr/>
          </p:nvSpPr>
          <p:spPr>
            <a:xfrm>
              <a:off x="1133002" y="4995670"/>
              <a:ext cx="172140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accent1"/>
                  </a:solidFill>
                </a:rPr>
                <a:t>Solution C</a:t>
              </a:r>
              <a:endParaRPr lang="ko-KR" altLang="en-US" sz="1600" b="1" dirty="0">
                <a:solidFill>
                  <a:schemeClr val="accent1"/>
                </a:solidFill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323AC0E8-31AB-4A71-B1DE-029BFFEB4680}"/>
                </a:ext>
              </a:extLst>
            </p:cNvPr>
            <p:cNvSpPr txBox="1"/>
            <p:nvPr/>
          </p:nvSpPr>
          <p:spPr>
            <a:xfrm>
              <a:off x="1133002" y="5377193"/>
              <a:ext cx="172140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799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666750" y="596384"/>
            <a:ext cx="1085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 err="1"/>
              <a:t>Creative</a:t>
            </a:r>
            <a:r>
              <a:rPr lang="ko-KR" altLang="en-US" sz="3200" dirty="0"/>
              <a:t> </a:t>
            </a:r>
            <a:r>
              <a:rPr lang="ko-KR" altLang="en-US" sz="3200" b="1" dirty="0" err="1"/>
              <a:t>Skills</a:t>
            </a:r>
            <a:endParaRPr lang="ko-KR" altLang="en-US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1051213" y="1203086"/>
            <a:ext cx="1015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FC019EE-AE6B-44C7-B74E-4FEC83A50775}"/>
              </a:ext>
            </a:extLst>
          </p:cNvPr>
          <p:cNvSpPr/>
          <p:nvPr/>
        </p:nvSpPr>
        <p:spPr>
          <a:xfrm>
            <a:off x="1374635" y="2340543"/>
            <a:ext cx="1414914" cy="1414914"/>
          </a:xfrm>
          <a:prstGeom prst="ellipse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E951139D-DB3F-49AC-B66C-DDEC144A44D7}"/>
              </a:ext>
            </a:extLst>
          </p:cNvPr>
          <p:cNvSpPr/>
          <p:nvPr/>
        </p:nvSpPr>
        <p:spPr>
          <a:xfrm>
            <a:off x="4019693" y="2340543"/>
            <a:ext cx="1414914" cy="1414914"/>
          </a:xfrm>
          <a:prstGeom prst="ellipse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FAB3443A-8AC3-44FD-AFEF-8C452DDC9E58}"/>
              </a:ext>
            </a:extLst>
          </p:cNvPr>
          <p:cNvSpPr/>
          <p:nvPr/>
        </p:nvSpPr>
        <p:spPr>
          <a:xfrm>
            <a:off x="6664751" y="2340543"/>
            <a:ext cx="1414914" cy="1414914"/>
          </a:xfrm>
          <a:prstGeom prst="ellipse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0F517C7B-6382-4630-A5A9-8EA4A314D461}"/>
              </a:ext>
            </a:extLst>
          </p:cNvPr>
          <p:cNvSpPr/>
          <p:nvPr/>
        </p:nvSpPr>
        <p:spPr>
          <a:xfrm>
            <a:off x="9309806" y="2340543"/>
            <a:ext cx="1414914" cy="1414914"/>
          </a:xfrm>
          <a:prstGeom prst="ellipse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원호 7">
            <a:extLst>
              <a:ext uri="{FF2B5EF4-FFF2-40B4-BE49-F238E27FC236}">
                <a16:creationId xmlns:a16="http://schemas.microsoft.com/office/drawing/2014/main" id="{A3EAAB67-433D-42A1-8D05-F393795B603F}"/>
              </a:ext>
            </a:extLst>
          </p:cNvPr>
          <p:cNvSpPr/>
          <p:nvPr/>
        </p:nvSpPr>
        <p:spPr>
          <a:xfrm>
            <a:off x="1281992" y="2247900"/>
            <a:ext cx="1600200" cy="1600200"/>
          </a:xfrm>
          <a:prstGeom prst="arc">
            <a:avLst>
              <a:gd name="adj1" fmla="val 16200000"/>
              <a:gd name="adj2" fmla="val 7234740"/>
            </a:avLst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원호 8">
            <a:extLst>
              <a:ext uri="{FF2B5EF4-FFF2-40B4-BE49-F238E27FC236}">
                <a16:creationId xmlns:a16="http://schemas.microsoft.com/office/drawing/2014/main" id="{3A0F4B5A-AAC7-48C7-935A-98959985E358}"/>
              </a:ext>
            </a:extLst>
          </p:cNvPr>
          <p:cNvSpPr/>
          <p:nvPr/>
        </p:nvSpPr>
        <p:spPr>
          <a:xfrm>
            <a:off x="3927050" y="2247900"/>
            <a:ext cx="1600200" cy="1600200"/>
          </a:xfrm>
          <a:prstGeom prst="arc">
            <a:avLst>
              <a:gd name="adj1" fmla="val 16200000"/>
              <a:gd name="adj2" fmla="val 13323504"/>
            </a:avLst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원호 9">
            <a:extLst>
              <a:ext uri="{FF2B5EF4-FFF2-40B4-BE49-F238E27FC236}">
                <a16:creationId xmlns:a16="http://schemas.microsoft.com/office/drawing/2014/main" id="{92749E0A-5764-433B-9FC5-9688A9A2428A}"/>
              </a:ext>
            </a:extLst>
          </p:cNvPr>
          <p:cNvSpPr/>
          <p:nvPr/>
        </p:nvSpPr>
        <p:spPr>
          <a:xfrm>
            <a:off x="6572108" y="2247900"/>
            <a:ext cx="1600200" cy="1600200"/>
          </a:xfrm>
          <a:prstGeom prst="arc">
            <a:avLst>
              <a:gd name="adj1" fmla="val 16200000"/>
              <a:gd name="adj2" fmla="val 10890970"/>
            </a:avLst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원호 10">
            <a:extLst>
              <a:ext uri="{FF2B5EF4-FFF2-40B4-BE49-F238E27FC236}">
                <a16:creationId xmlns:a16="http://schemas.microsoft.com/office/drawing/2014/main" id="{743DC0A8-D620-49FB-8343-C6D53077CCAF}"/>
              </a:ext>
            </a:extLst>
          </p:cNvPr>
          <p:cNvSpPr/>
          <p:nvPr/>
        </p:nvSpPr>
        <p:spPr>
          <a:xfrm>
            <a:off x="9217165" y="2247900"/>
            <a:ext cx="1600200" cy="1600200"/>
          </a:xfrm>
          <a:prstGeom prst="arc">
            <a:avLst>
              <a:gd name="adj1" fmla="val 16200000"/>
              <a:gd name="adj2" fmla="val 14256215"/>
            </a:avLst>
          </a:prstGeom>
          <a:ln w="635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633E8B5-A249-4851-B629-310CCB407CBE}"/>
              </a:ext>
            </a:extLst>
          </p:cNvPr>
          <p:cNvGrpSpPr/>
          <p:nvPr/>
        </p:nvGrpSpPr>
        <p:grpSpPr>
          <a:xfrm>
            <a:off x="865869" y="4555104"/>
            <a:ext cx="2432446" cy="1187897"/>
            <a:chOff x="3854055" y="2644250"/>
            <a:chExt cx="2432446" cy="118789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0126550-0361-4998-B6D7-F52BFFBFE0AF}"/>
                </a:ext>
              </a:extLst>
            </p:cNvPr>
            <p:cNvSpPr txBox="1"/>
            <p:nvPr/>
          </p:nvSpPr>
          <p:spPr>
            <a:xfrm>
              <a:off x="3854055" y="3006728"/>
              <a:ext cx="243244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B4A4899-48A5-44C8-B714-4716CAEEF9EA}"/>
                </a:ext>
              </a:extLst>
            </p:cNvPr>
            <p:cNvSpPr txBox="1"/>
            <p:nvPr/>
          </p:nvSpPr>
          <p:spPr>
            <a:xfrm>
              <a:off x="3969185" y="2644250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Our Skill A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51C5599-63BA-4923-A756-597DFC37B5D6}"/>
              </a:ext>
            </a:extLst>
          </p:cNvPr>
          <p:cNvGrpSpPr/>
          <p:nvPr/>
        </p:nvGrpSpPr>
        <p:grpSpPr>
          <a:xfrm>
            <a:off x="3510927" y="4555104"/>
            <a:ext cx="2432446" cy="1187897"/>
            <a:chOff x="3854055" y="2644250"/>
            <a:chExt cx="2432446" cy="118789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BA282C3-57FB-4AD8-B396-8172DFCB6646}"/>
                </a:ext>
              </a:extLst>
            </p:cNvPr>
            <p:cNvSpPr txBox="1"/>
            <p:nvPr/>
          </p:nvSpPr>
          <p:spPr>
            <a:xfrm>
              <a:off x="3854055" y="3006728"/>
              <a:ext cx="243244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68C74B0-FD51-4CE9-93F4-61E3BABBFACA}"/>
                </a:ext>
              </a:extLst>
            </p:cNvPr>
            <p:cNvSpPr txBox="1"/>
            <p:nvPr/>
          </p:nvSpPr>
          <p:spPr>
            <a:xfrm>
              <a:off x="3969185" y="2644250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Our Skill B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C859D2C5-53A1-46DE-91CF-666915E38DDF}"/>
              </a:ext>
            </a:extLst>
          </p:cNvPr>
          <p:cNvGrpSpPr/>
          <p:nvPr/>
        </p:nvGrpSpPr>
        <p:grpSpPr>
          <a:xfrm>
            <a:off x="6155985" y="4555104"/>
            <a:ext cx="2432446" cy="1187897"/>
            <a:chOff x="3854055" y="2644250"/>
            <a:chExt cx="2432446" cy="118789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7CF464D-958D-4B32-A9FF-48BA136F41E3}"/>
                </a:ext>
              </a:extLst>
            </p:cNvPr>
            <p:cNvSpPr txBox="1"/>
            <p:nvPr/>
          </p:nvSpPr>
          <p:spPr>
            <a:xfrm>
              <a:off x="3854055" y="3006728"/>
              <a:ext cx="243244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2B44C32-91DB-439B-A5A8-DF29780594B4}"/>
                </a:ext>
              </a:extLst>
            </p:cNvPr>
            <p:cNvSpPr txBox="1"/>
            <p:nvPr/>
          </p:nvSpPr>
          <p:spPr>
            <a:xfrm>
              <a:off x="3969185" y="2644250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Our Skill C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A59F561-B807-408E-9FB1-5848A1FFCEBA}"/>
              </a:ext>
            </a:extLst>
          </p:cNvPr>
          <p:cNvGrpSpPr/>
          <p:nvPr/>
        </p:nvGrpSpPr>
        <p:grpSpPr>
          <a:xfrm>
            <a:off x="8801040" y="4555104"/>
            <a:ext cx="2432446" cy="1187897"/>
            <a:chOff x="3854055" y="2644250"/>
            <a:chExt cx="2432446" cy="118789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8B181D8-19F9-4C17-B65D-5A050C3A17D3}"/>
                </a:ext>
              </a:extLst>
            </p:cNvPr>
            <p:cNvSpPr txBox="1"/>
            <p:nvPr/>
          </p:nvSpPr>
          <p:spPr>
            <a:xfrm>
              <a:off x="3854055" y="3006728"/>
              <a:ext cx="2432446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19D6570-7995-4726-BBA2-34117D8B12F6}"/>
                </a:ext>
              </a:extLst>
            </p:cNvPr>
            <p:cNvSpPr txBox="1"/>
            <p:nvPr/>
          </p:nvSpPr>
          <p:spPr>
            <a:xfrm>
              <a:off x="3969185" y="2644250"/>
              <a:ext cx="22021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Our Skill D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7F338FF5-6273-40D8-B687-9C893B9DCE88}"/>
              </a:ext>
            </a:extLst>
          </p:cNvPr>
          <p:cNvSpPr txBox="1"/>
          <p:nvPr/>
        </p:nvSpPr>
        <p:spPr>
          <a:xfrm>
            <a:off x="1491058" y="3183320"/>
            <a:ext cx="1298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1"/>
                </a:solidFill>
              </a:rPr>
              <a:t>60%</a:t>
            </a:r>
            <a:endParaRPr lang="ko-KR" altLang="en-US" sz="2000" dirty="0">
              <a:solidFill>
                <a:schemeClr val="accent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1323B4-6DE6-4F98-B341-5F384FC91072}"/>
              </a:ext>
            </a:extLst>
          </p:cNvPr>
          <p:cNvSpPr txBox="1"/>
          <p:nvPr/>
        </p:nvSpPr>
        <p:spPr>
          <a:xfrm>
            <a:off x="4077903" y="3183320"/>
            <a:ext cx="1298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2"/>
                </a:solidFill>
              </a:rPr>
              <a:t>85%</a:t>
            </a:r>
            <a:endParaRPr lang="ko-KR" altLang="en-US" sz="2000" dirty="0">
              <a:solidFill>
                <a:schemeClr val="accent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BB409A-B7BD-4AD6-B4C1-36BC69F82604}"/>
              </a:ext>
            </a:extLst>
          </p:cNvPr>
          <p:cNvSpPr txBox="1"/>
          <p:nvPr/>
        </p:nvSpPr>
        <p:spPr>
          <a:xfrm>
            <a:off x="6722961" y="3183320"/>
            <a:ext cx="1298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3"/>
                </a:solidFill>
              </a:rPr>
              <a:t>75%</a:t>
            </a:r>
            <a:endParaRPr lang="ko-KR" altLang="en-US" sz="2000" dirty="0">
              <a:solidFill>
                <a:schemeClr val="accent3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DCEFAE7-3C2B-4A3E-9AD6-69E04481F274}"/>
              </a:ext>
            </a:extLst>
          </p:cNvPr>
          <p:cNvSpPr txBox="1"/>
          <p:nvPr/>
        </p:nvSpPr>
        <p:spPr>
          <a:xfrm>
            <a:off x="9368016" y="3183320"/>
            <a:ext cx="12984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4"/>
                </a:solidFill>
              </a:rPr>
              <a:t>90%</a:t>
            </a:r>
            <a:endParaRPr lang="ko-KR" altLang="en-US" sz="2000" dirty="0">
              <a:solidFill>
                <a:schemeClr val="accent4"/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AE53C177-1CE9-47C5-9BA8-7255038236C4}"/>
              </a:ext>
            </a:extLst>
          </p:cNvPr>
          <p:cNvGrpSpPr/>
          <p:nvPr/>
        </p:nvGrpSpPr>
        <p:grpSpPr>
          <a:xfrm>
            <a:off x="1892843" y="2625362"/>
            <a:ext cx="378496" cy="439852"/>
            <a:chOff x="1781175" y="5616576"/>
            <a:chExt cx="695325" cy="808038"/>
          </a:xfrm>
          <a:solidFill>
            <a:schemeClr val="accent1"/>
          </a:solidFill>
        </p:grpSpPr>
        <p:sp>
          <p:nvSpPr>
            <p:cNvPr id="29" name="Freeform 269">
              <a:extLst>
                <a:ext uri="{FF2B5EF4-FFF2-40B4-BE49-F238E27FC236}">
                  <a16:creationId xmlns:a16="http://schemas.microsoft.com/office/drawing/2014/main" id="{4328419E-44BD-4B5D-BFD7-B04C7E16A7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4375" y="5842001"/>
              <a:ext cx="415925" cy="395288"/>
            </a:xfrm>
            <a:custGeom>
              <a:avLst/>
              <a:gdLst>
                <a:gd name="T0" fmla="*/ 39 w 115"/>
                <a:gd name="T1" fmla="*/ 109 h 109"/>
                <a:gd name="T2" fmla="*/ 0 w 115"/>
                <a:gd name="T3" fmla="*/ 98 h 109"/>
                <a:gd name="T4" fmla="*/ 5 w 115"/>
                <a:gd name="T5" fmla="*/ 89 h 109"/>
                <a:gd name="T6" fmla="*/ 39 w 115"/>
                <a:gd name="T7" fmla="*/ 98 h 109"/>
                <a:gd name="T8" fmla="*/ 105 w 115"/>
                <a:gd name="T9" fmla="*/ 32 h 109"/>
                <a:gd name="T10" fmla="*/ 99 w 115"/>
                <a:gd name="T11" fmla="*/ 4 h 109"/>
                <a:gd name="T12" fmla="*/ 108 w 115"/>
                <a:gd name="T13" fmla="*/ 0 h 109"/>
                <a:gd name="T14" fmla="*/ 115 w 115"/>
                <a:gd name="T15" fmla="*/ 32 h 109"/>
                <a:gd name="T16" fmla="*/ 39 w 115"/>
                <a:gd name="T17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" h="109">
                  <a:moveTo>
                    <a:pt x="39" y="109"/>
                  </a:moveTo>
                  <a:cubicBezTo>
                    <a:pt x="25" y="109"/>
                    <a:pt x="12" y="105"/>
                    <a:pt x="0" y="98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15" y="95"/>
                    <a:pt x="27" y="98"/>
                    <a:pt x="39" y="98"/>
                  </a:cubicBezTo>
                  <a:cubicBezTo>
                    <a:pt x="75" y="98"/>
                    <a:pt x="105" y="69"/>
                    <a:pt x="105" y="32"/>
                  </a:cubicBezTo>
                  <a:cubicBezTo>
                    <a:pt x="105" y="22"/>
                    <a:pt x="103" y="13"/>
                    <a:pt x="99" y="4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13" y="10"/>
                    <a:pt x="115" y="21"/>
                    <a:pt x="115" y="32"/>
                  </a:cubicBezTo>
                  <a:cubicBezTo>
                    <a:pt x="115" y="74"/>
                    <a:pt x="81" y="109"/>
                    <a:pt x="39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270">
              <a:extLst>
                <a:ext uri="{FF2B5EF4-FFF2-40B4-BE49-F238E27FC236}">
                  <a16:creationId xmlns:a16="http://schemas.microsoft.com/office/drawing/2014/main" id="{0BC33F94-A787-480C-A47B-648365C30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6263" y="5683251"/>
              <a:ext cx="395287" cy="303213"/>
            </a:xfrm>
            <a:custGeom>
              <a:avLst/>
              <a:gdLst>
                <a:gd name="T0" fmla="*/ 1 w 109"/>
                <a:gd name="T1" fmla="*/ 84 h 84"/>
                <a:gd name="T2" fmla="*/ 0 w 109"/>
                <a:gd name="T3" fmla="*/ 76 h 84"/>
                <a:gd name="T4" fmla="*/ 77 w 109"/>
                <a:gd name="T5" fmla="*/ 0 h 84"/>
                <a:gd name="T6" fmla="*/ 109 w 109"/>
                <a:gd name="T7" fmla="*/ 7 h 84"/>
                <a:gd name="T8" fmla="*/ 105 w 109"/>
                <a:gd name="T9" fmla="*/ 16 h 84"/>
                <a:gd name="T10" fmla="*/ 77 w 109"/>
                <a:gd name="T11" fmla="*/ 10 h 84"/>
                <a:gd name="T12" fmla="*/ 11 w 109"/>
                <a:gd name="T13" fmla="*/ 76 h 84"/>
                <a:gd name="T14" fmla="*/ 11 w 109"/>
                <a:gd name="T15" fmla="*/ 83 h 84"/>
                <a:gd name="T16" fmla="*/ 1 w 109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9" h="84">
                  <a:moveTo>
                    <a:pt x="1" y="84"/>
                  </a:moveTo>
                  <a:cubicBezTo>
                    <a:pt x="1" y="81"/>
                    <a:pt x="0" y="79"/>
                    <a:pt x="0" y="76"/>
                  </a:cubicBezTo>
                  <a:cubicBezTo>
                    <a:pt x="0" y="34"/>
                    <a:pt x="35" y="0"/>
                    <a:pt x="77" y="0"/>
                  </a:cubicBezTo>
                  <a:cubicBezTo>
                    <a:pt x="88" y="0"/>
                    <a:pt x="99" y="2"/>
                    <a:pt x="109" y="7"/>
                  </a:cubicBezTo>
                  <a:cubicBezTo>
                    <a:pt x="105" y="16"/>
                    <a:pt x="105" y="16"/>
                    <a:pt x="105" y="16"/>
                  </a:cubicBezTo>
                  <a:cubicBezTo>
                    <a:pt x="96" y="12"/>
                    <a:pt x="87" y="10"/>
                    <a:pt x="77" y="10"/>
                  </a:cubicBezTo>
                  <a:cubicBezTo>
                    <a:pt x="40" y="10"/>
                    <a:pt x="11" y="40"/>
                    <a:pt x="11" y="76"/>
                  </a:cubicBezTo>
                  <a:cubicBezTo>
                    <a:pt x="11" y="78"/>
                    <a:pt x="11" y="81"/>
                    <a:pt x="11" y="83"/>
                  </a:cubicBezTo>
                  <a:lnTo>
                    <a:pt x="1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271">
              <a:extLst>
                <a:ext uri="{FF2B5EF4-FFF2-40B4-BE49-F238E27FC236}">
                  <a16:creationId xmlns:a16="http://schemas.microsoft.com/office/drawing/2014/main" id="{120511B3-C85C-46AA-B460-B830E645D0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08213" y="5616576"/>
              <a:ext cx="257175" cy="257175"/>
            </a:xfrm>
            <a:custGeom>
              <a:avLst/>
              <a:gdLst>
                <a:gd name="T0" fmla="*/ 35 w 71"/>
                <a:gd name="T1" fmla="*/ 71 h 71"/>
                <a:gd name="T2" fmla="*/ 0 w 71"/>
                <a:gd name="T3" fmla="*/ 35 h 71"/>
                <a:gd name="T4" fmla="*/ 35 w 71"/>
                <a:gd name="T5" fmla="*/ 0 h 71"/>
                <a:gd name="T6" fmla="*/ 71 w 71"/>
                <a:gd name="T7" fmla="*/ 35 h 71"/>
                <a:gd name="T8" fmla="*/ 35 w 71"/>
                <a:gd name="T9" fmla="*/ 71 h 71"/>
                <a:gd name="T10" fmla="*/ 35 w 71"/>
                <a:gd name="T11" fmla="*/ 8 h 71"/>
                <a:gd name="T12" fmla="*/ 8 w 71"/>
                <a:gd name="T13" fmla="*/ 35 h 71"/>
                <a:gd name="T14" fmla="*/ 35 w 71"/>
                <a:gd name="T15" fmla="*/ 63 h 71"/>
                <a:gd name="T16" fmla="*/ 63 w 71"/>
                <a:gd name="T17" fmla="*/ 35 h 71"/>
                <a:gd name="T18" fmla="*/ 35 w 71"/>
                <a:gd name="T19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71">
                  <a:moveTo>
                    <a:pt x="35" y="71"/>
                  </a:moveTo>
                  <a:cubicBezTo>
                    <a:pt x="16" y="71"/>
                    <a:pt x="0" y="55"/>
                    <a:pt x="0" y="35"/>
                  </a:cubicBezTo>
                  <a:cubicBezTo>
                    <a:pt x="0" y="16"/>
                    <a:pt x="16" y="0"/>
                    <a:pt x="35" y="0"/>
                  </a:cubicBezTo>
                  <a:cubicBezTo>
                    <a:pt x="55" y="0"/>
                    <a:pt x="71" y="16"/>
                    <a:pt x="71" y="35"/>
                  </a:cubicBezTo>
                  <a:cubicBezTo>
                    <a:pt x="71" y="55"/>
                    <a:pt x="55" y="71"/>
                    <a:pt x="35" y="71"/>
                  </a:cubicBezTo>
                  <a:close/>
                  <a:moveTo>
                    <a:pt x="35" y="8"/>
                  </a:moveTo>
                  <a:cubicBezTo>
                    <a:pt x="20" y="8"/>
                    <a:pt x="8" y="20"/>
                    <a:pt x="8" y="35"/>
                  </a:cubicBezTo>
                  <a:cubicBezTo>
                    <a:pt x="8" y="51"/>
                    <a:pt x="20" y="63"/>
                    <a:pt x="35" y="63"/>
                  </a:cubicBezTo>
                  <a:cubicBezTo>
                    <a:pt x="50" y="63"/>
                    <a:pt x="63" y="51"/>
                    <a:pt x="63" y="35"/>
                  </a:cubicBezTo>
                  <a:cubicBezTo>
                    <a:pt x="63" y="20"/>
                    <a:pt x="50" y="8"/>
                    <a:pt x="3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272">
              <a:extLst>
                <a:ext uri="{FF2B5EF4-FFF2-40B4-BE49-F238E27FC236}">
                  <a16:creationId xmlns:a16="http://schemas.microsoft.com/office/drawing/2014/main" id="{326AEDA6-51D2-430E-AED8-0BE7F2E1762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1238" y="5697538"/>
              <a:ext cx="115887" cy="93663"/>
            </a:xfrm>
            <a:custGeom>
              <a:avLst/>
              <a:gdLst>
                <a:gd name="T0" fmla="*/ 32 w 32"/>
                <a:gd name="T1" fmla="*/ 1 h 26"/>
                <a:gd name="T2" fmla="*/ 32 w 32"/>
                <a:gd name="T3" fmla="*/ 1 h 26"/>
                <a:gd name="T4" fmla="*/ 28 w 32"/>
                <a:gd name="T5" fmla="*/ 22 h 26"/>
                <a:gd name="T6" fmla="*/ 27 w 32"/>
                <a:gd name="T7" fmla="*/ 25 h 26"/>
                <a:gd name="T8" fmla="*/ 26 w 32"/>
                <a:gd name="T9" fmla="*/ 25 h 26"/>
                <a:gd name="T10" fmla="*/ 24 w 32"/>
                <a:gd name="T11" fmla="*/ 26 h 26"/>
                <a:gd name="T12" fmla="*/ 22 w 32"/>
                <a:gd name="T13" fmla="*/ 25 h 26"/>
                <a:gd name="T14" fmla="*/ 21 w 32"/>
                <a:gd name="T15" fmla="*/ 24 h 26"/>
                <a:gd name="T16" fmla="*/ 20 w 32"/>
                <a:gd name="T17" fmla="*/ 22 h 26"/>
                <a:gd name="T18" fmla="*/ 16 w 32"/>
                <a:gd name="T19" fmla="*/ 4 h 26"/>
                <a:gd name="T20" fmla="*/ 16 w 32"/>
                <a:gd name="T21" fmla="*/ 4 h 26"/>
                <a:gd name="T22" fmla="*/ 16 w 32"/>
                <a:gd name="T23" fmla="*/ 4 h 26"/>
                <a:gd name="T24" fmla="*/ 16 w 32"/>
                <a:gd name="T25" fmla="*/ 4 h 26"/>
                <a:gd name="T26" fmla="*/ 12 w 32"/>
                <a:gd name="T27" fmla="*/ 22 h 26"/>
                <a:gd name="T28" fmla="*/ 10 w 32"/>
                <a:gd name="T29" fmla="*/ 25 h 26"/>
                <a:gd name="T30" fmla="*/ 8 w 32"/>
                <a:gd name="T31" fmla="*/ 26 h 26"/>
                <a:gd name="T32" fmla="*/ 6 w 32"/>
                <a:gd name="T33" fmla="*/ 25 h 26"/>
                <a:gd name="T34" fmla="*/ 5 w 32"/>
                <a:gd name="T35" fmla="*/ 25 h 26"/>
                <a:gd name="T36" fmla="*/ 4 w 32"/>
                <a:gd name="T37" fmla="*/ 22 h 26"/>
                <a:gd name="T38" fmla="*/ 0 w 32"/>
                <a:gd name="T39" fmla="*/ 1 h 26"/>
                <a:gd name="T40" fmla="*/ 0 w 32"/>
                <a:gd name="T41" fmla="*/ 1 h 26"/>
                <a:gd name="T42" fmla="*/ 0 w 32"/>
                <a:gd name="T43" fmla="*/ 0 h 26"/>
                <a:gd name="T44" fmla="*/ 0 w 32"/>
                <a:gd name="T45" fmla="*/ 0 h 26"/>
                <a:gd name="T46" fmla="*/ 3 w 32"/>
                <a:gd name="T47" fmla="*/ 0 h 26"/>
                <a:gd name="T48" fmla="*/ 3 w 32"/>
                <a:gd name="T49" fmla="*/ 0 h 26"/>
                <a:gd name="T50" fmla="*/ 4 w 32"/>
                <a:gd name="T51" fmla="*/ 1 h 26"/>
                <a:gd name="T52" fmla="*/ 7 w 32"/>
                <a:gd name="T53" fmla="*/ 22 h 26"/>
                <a:gd name="T54" fmla="*/ 8 w 32"/>
                <a:gd name="T55" fmla="*/ 22 h 26"/>
                <a:gd name="T56" fmla="*/ 8 w 32"/>
                <a:gd name="T57" fmla="*/ 22 h 26"/>
                <a:gd name="T58" fmla="*/ 13 w 32"/>
                <a:gd name="T59" fmla="*/ 1 h 26"/>
                <a:gd name="T60" fmla="*/ 15 w 32"/>
                <a:gd name="T61" fmla="*/ 0 h 26"/>
                <a:gd name="T62" fmla="*/ 17 w 32"/>
                <a:gd name="T63" fmla="*/ 0 h 26"/>
                <a:gd name="T64" fmla="*/ 19 w 32"/>
                <a:gd name="T65" fmla="*/ 1 h 26"/>
                <a:gd name="T66" fmla="*/ 23 w 32"/>
                <a:gd name="T67" fmla="*/ 22 h 26"/>
                <a:gd name="T68" fmla="*/ 24 w 32"/>
                <a:gd name="T69" fmla="*/ 22 h 26"/>
                <a:gd name="T70" fmla="*/ 24 w 32"/>
                <a:gd name="T71" fmla="*/ 22 h 26"/>
                <a:gd name="T72" fmla="*/ 28 w 32"/>
                <a:gd name="T73" fmla="*/ 1 h 26"/>
                <a:gd name="T74" fmla="*/ 28 w 32"/>
                <a:gd name="T75" fmla="*/ 0 h 26"/>
                <a:gd name="T76" fmla="*/ 29 w 32"/>
                <a:gd name="T77" fmla="*/ 0 h 26"/>
                <a:gd name="T78" fmla="*/ 31 w 32"/>
                <a:gd name="T79" fmla="*/ 0 h 26"/>
                <a:gd name="T80" fmla="*/ 32 w 32"/>
                <a:gd name="T81" fmla="*/ 0 h 26"/>
                <a:gd name="T82" fmla="*/ 32 w 32"/>
                <a:gd name="T83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" h="26"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3"/>
                    <a:pt x="27" y="24"/>
                    <a:pt x="27" y="25"/>
                  </a:cubicBezTo>
                  <a:cubicBezTo>
                    <a:pt x="27" y="25"/>
                    <a:pt x="26" y="25"/>
                    <a:pt x="26" y="25"/>
                  </a:cubicBezTo>
                  <a:cubicBezTo>
                    <a:pt x="26" y="25"/>
                    <a:pt x="25" y="26"/>
                    <a:pt x="24" y="26"/>
                  </a:cubicBezTo>
                  <a:cubicBezTo>
                    <a:pt x="23" y="26"/>
                    <a:pt x="22" y="25"/>
                    <a:pt x="22" y="25"/>
                  </a:cubicBezTo>
                  <a:cubicBezTo>
                    <a:pt x="22" y="25"/>
                    <a:pt x="21" y="25"/>
                    <a:pt x="21" y="24"/>
                  </a:cubicBezTo>
                  <a:cubicBezTo>
                    <a:pt x="21" y="24"/>
                    <a:pt x="20" y="23"/>
                    <a:pt x="20" y="22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1" y="24"/>
                    <a:pt x="11" y="24"/>
                    <a:pt x="10" y="25"/>
                  </a:cubicBezTo>
                  <a:cubicBezTo>
                    <a:pt x="10" y="25"/>
                    <a:pt x="9" y="26"/>
                    <a:pt x="8" y="26"/>
                  </a:cubicBezTo>
                  <a:cubicBezTo>
                    <a:pt x="7" y="26"/>
                    <a:pt x="6" y="25"/>
                    <a:pt x="6" y="25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4" y="24"/>
                    <a:pt x="4" y="23"/>
                    <a:pt x="4" y="2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4" y="0"/>
                    <a:pt x="4" y="0"/>
                    <a:pt x="4" y="1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4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8" y="0"/>
                    <a:pt x="19" y="1"/>
                    <a:pt x="19" y="1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0"/>
                    <a:pt x="29" y="0"/>
                    <a:pt x="29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32" y="1"/>
                    <a:pt x="3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Rectangle 273">
              <a:extLst>
                <a:ext uri="{FF2B5EF4-FFF2-40B4-BE49-F238E27FC236}">
                  <a16:creationId xmlns:a16="http://schemas.microsoft.com/office/drawing/2014/main" id="{5FC23353-D3D3-4A71-9912-8890BD01C7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5363" y="5732463"/>
              <a:ext cx="141287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276">
              <a:extLst>
                <a:ext uri="{FF2B5EF4-FFF2-40B4-BE49-F238E27FC236}">
                  <a16:creationId xmlns:a16="http://schemas.microsoft.com/office/drawing/2014/main" id="{58B6D8B9-15C9-42D4-B3B1-2DFF576D11E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81175" y="5969001"/>
              <a:ext cx="254000" cy="257175"/>
            </a:xfrm>
            <a:custGeom>
              <a:avLst/>
              <a:gdLst>
                <a:gd name="T0" fmla="*/ 35 w 70"/>
                <a:gd name="T1" fmla="*/ 71 h 71"/>
                <a:gd name="T2" fmla="*/ 0 w 70"/>
                <a:gd name="T3" fmla="*/ 35 h 71"/>
                <a:gd name="T4" fmla="*/ 35 w 70"/>
                <a:gd name="T5" fmla="*/ 0 h 71"/>
                <a:gd name="T6" fmla="*/ 70 w 70"/>
                <a:gd name="T7" fmla="*/ 35 h 71"/>
                <a:gd name="T8" fmla="*/ 35 w 70"/>
                <a:gd name="T9" fmla="*/ 71 h 71"/>
                <a:gd name="T10" fmla="*/ 35 w 70"/>
                <a:gd name="T11" fmla="*/ 8 h 71"/>
                <a:gd name="T12" fmla="*/ 8 w 70"/>
                <a:gd name="T13" fmla="*/ 35 h 71"/>
                <a:gd name="T14" fmla="*/ 35 w 70"/>
                <a:gd name="T15" fmla="*/ 63 h 71"/>
                <a:gd name="T16" fmla="*/ 62 w 70"/>
                <a:gd name="T17" fmla="*/ 35 h 71"/>
                <a:gd name="T18" fmla="*/ 35 w 70"/>
                <a:gd name="T19" fmla="*/ 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71">
                  <a:moveTo>
                    <a:pt x="35" y="71"/>
                  </a:moveTo>
                  <a:cubicBezTo>
                    <a:pt x="15" y="71"/>
                    <a:pt x="0" y="55"/>
                    <a:pt x="0" y="35"/>
                  </a:cubicBezTo>
                  <a:cubicBezTo>
                    <a:pt x="0" y="16"/>
                    <a:pt x="15" y="0"/>
                    <a:pt x="35" y="0"/>
                  </a:cubicBezTo>
                  <a:cubicBezTo>
                    <a:pt x="54" y="0"/>
                    <a:pt x="70" y="16"/>
                    <a:pt x="70" y="35"/>
                  </a:cubicBezTo>
                  <a:cubicBezTo>
                    <a:pt x="70" y="55"/>
                    <a:pt x="54" y="71"/>
                    <a:pt x="35" y="71"/>
                  </a:cubicBezTo>
                  <a:close/>
                  <a:moveTo>
                    <a:pt x="35" y="8"/>
                  </a:moveTo>
                  <a:cubicBezTo>
                    <a:pt x="20" y="8"/>
                    <a:pt x="8" y="20"/>
                    <a:pt x="8" y="35"/>
                  </a:cubicBezTo>
                  <a:cubicBezTo>
                    <a:pt x="8" y="51"/>
                    <a:pt x="20" y="63"/>
                    <a:pt x="35" y="63"/>
                  </a:cubicBezTo>
                  <a:cubicBezTo>
                    <a:pt x="50" y="63"/>
                    <a:pt x="62" y="51"/>
                    <a:pt x="62" y="35"/>
                  </a:cubicBezTo>
                  <a:cubicBezTo>
                    <a:pt x="62" y="20"/>
                    <a:pt x="50" y="8"/>
                    <a:pt x="3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Rectangle 277">
              <a:extLst>
                <a:ext uri="{FF2B5EF4-FFF2-40B4-BE49-F238E27FC236}">
                  <a16:creationId xmlns:a16="http://schemas.microsoft.com/office/drawing/2014/main" id="{03ECF88F-2D01-484F-8D52-1443D4A41C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0238" y="6030913"/>
              <a:ext cx="14287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278">
              <a:extLst>
                <a:ext uri="{FF2B5EF4-FFF2-40B4-BE49-F238E27FC236}">
                  <a16:creationId xmlns:a16="http://schemas.microsoft.com/office/drawing/2014/main" id="{99A1D3CF-D1DB-4D59-B23D-D2FA4B1BA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1663" y="6051551"/>
              <a:ext cx="68262" cy="95250"/>
            </a:xfrm>
            <a:custGeom>
              <a:avLst/>
              <a:gdLst>
                <a:gd name="T0" fmla="*/ 7 w 19"/>
                <a:gd name="T1" fmla="*/ 3 h 26"/>
                <a:gd name="T2" fmla="*/ 19 w 19"/>
                <a:gd name="T3" fmla="*/ 3 h 26"/>
                <a:gd name="T4" fmla="*/ 19 w 19"/>
                <a:gd name="T5" fmla="*/ 0 h 26"/>
                <a:gd name="T6" fmla="*/ 7 w 19"/>
                <a:gd name="T7" fmla="*/ 0 h 26"/>
                <a:gd name="T8" fmla="*/ 0 w 19"/>
                <a:gd name="T9" fmla="*/ 7 h 26"/>
                <a:gd name="T10" fmla="*/ 7 w 19"/>
                <a:gd name="T11" fmla="*/ 14 h 26"/>
                <a:gd name="T12" fmla="*/ 12 w 19"/>
                <a:gd name="T13" fmla="*/ 14 h 26"/>
                <a:gd name="T14" fmla="*/ 16 w 19"/>
                <a:gd name="T15" fmla="*/ 19 h 26"/>
                <a:gd name="T16" fmla="*/ 12 w 19"/>
                <a:gd name="T17" fmla="*/ 22 h 26"/>
                <a:gd name="T18" fmla="*/ 0 w 19"/>
                <a:gd name="T19" fmla="*/ 22 h 26"/>
                <a:gd name="T20" fmla="*/ 0 w 19"/>
                <a:gd name="T21" fmla="*/ 26 h 26"/>
                <a:gd name="T22" fmla="*/ 12 w 19"/>
                <a:gd name="T23" fmla="*/ 26 h 26"/>
                <a:gd name="T24" fmla="*/ 19 w 19"/>
                <a:gd name="T25" fmla="*/ 19 h 26"/>
                <a:gd name="T26" fmla="*/ 12 w 19"/>
                <a:gd name="T27" fmla="*/ 11 h 26"/>
                <a:gd name="T28" fmla="*/ 7 w 19"/>
                <a:gd name="T29" fmla="*/ 11 h 26"/>
                <a:gd name="T30" fmla="*/ 4 w 19"/>
                <a:gd name="T31" fmla="*/ 7 h 26"/>
                <a:gd name="T32" fmla="*/ 7 w 19"/>
                <a:gd name="T33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26">
                  <a:moveTo>
                    <a:pt x="7" y="3"/>
                  </a:moveTo>
                  <a:cubicBezTo>
                    <a:pt x="19" y="3"/>
                    <a:pt x="19" y="3"/>
                    <a:pt x="19" y="3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2" y="0"/>
                    <a:pt x="0" y="2"/>
                    <a:pt x="0" y="7"/>
                  </a:cubicBezTo>
                  <a:cubicBezTo>
                    <a:pt x="0" y="12"/>
                    <a:pt x="2" y="14"/>
                    <a:pt x="7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6" y="16"/>
                    <a:pt x="16" y="19"/>
                  </a:cubicBezTo>
                  <a:cubicBezTo>
                    <a:pt x="16" y="21"/>
                    <a:pt x="14" y="22"/>
                    <a:pt x="12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7" y="26"/>
                    <a:pt x="19" y="24"/>
                    <a:pt x="19" y="19"/>
                  </a:cubicBezTo>
                  <a:cubicBezTo>
                    <a:pt x="19" y="13"/>
                    <a:pt x="17" y="11"/>
                    <a:pt x="1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5" y="11"/>
                    <a:pt x="4" y="10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Rectangle 279">
              <a:extLst>
                <a:ext uri="{FF2B5EF4-FFF2-40B4-BE49-F238E27FC236}">
                  <a16:creationId xmlns:a16="http://schemas.microsoft.com/office/drawing/2014/main" id="{50A53EE3-F5F2-4749-8E06-B880208EEE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9613" y="5910263"/>
              <a:ext cx="271462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Rectangle 280">
              <a:extLst>
                <a:ext uri="{FF2B5EF4-FFF2-40B4-BE49-F238E27FC236}">
                  <a16:creationId xmlns:a16="http://schemas.microsoft.com/office/drawing/2014/main" id="{F6C071B1-0DAE-45FC-8016-AD32BC82F0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84375" y="5961063"/>
              <a:ext cx="15875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281">
              <a:extLst>
                <a:ext uri="{FF2B5EF4-FFF2-40B4-BE49-F238E27FC236}">
                  <a16:creationId xmlns:a16="http://schemas.microsoft.com/office/drawing/2014/main" id="{57C729F7-EA57-4F5B-92E0-DBB6CBC886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1075" y="6048376"/>
              <a:ext cx="127000" cy="42863"/>
            </a:xfrm>
            <a:custGeom>
              <a:avLst/>
              <a:gdLst>
                <a:gd name="T0" fmla="*/ 4 w 35"/>
                <a:gd name="T1" fmla="*/ 11 h 12"/>
                <a:gd name="T2" fmla="*/ 0 w 35"/>
                <a:gd name="T3" fmla="*/ 8 h 12"/>
                <a:gd name="T4" fmla="*/ 3 w 35"/>
                <a:gd name="T5" fmla="*/ 4 h 12"/>
                <a:gd name="T6" fmla="*/ 30 w 35"/>
                <a:gd name="T7" fmla="*/ 0 h 12"/>
                <a:gd name="T8" fmla="*/ 34 w 35"/>
                <a:gd name="T9" fmla="*/ 3 h 12"/>
                <a:gd name="T10" fmla="*/ 31 w 35"/>
                <a:gd name="T11" fmla="*/ 8 h 12"/>
                <a:gd name="T12" fmla="*/ 4 w 35"/>
                <a:gd name="T13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2">
                  <a:moveTo>
                    <a:pt x="4" y="11"/>
                  </a:moveTo>
                  <a:cubicBezTo>
                    <a:pt x="2" y="12"/>
                    <a:pt x="0" y="10"/>
                    <a:pt x="0" y="8"/>
                  </a:cubicBezTo>
                  <a:cubicBezTo>
                    <a:pt x="0" y="6"/>
                    <a:pt x="1" y="4"/>
                    <a:pt x="3" y="4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2" y="0"/>
                    <a:pt x="34" y="1"/>
                    <a:pt x="34" y="3"/>
                  </a:cubicBezTo>
                  <a:cubicBezTo>
                    <a:pt x="35" y="6"/>
                    <a:pt x="33" y="8"/>
                    <a:pt x="31" y="8"/>
                  </a:cubicBez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282">
              <a:extLst>
                <a:ext uri="{FF2B5EF4-FFF2-40B4-BE49-F238E27FC236}">
                  <a16:creationId xmlns:a16="http://schemas.microsoft.com/office/drawing/2014/main" id="{50FE6D11-2D5B-4505-9423-FB5FC76B2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6325" y="6048376"/>
              <a:ext cx="42862" cy="127000"/>
            </a:xfrm>
            <a:custGeom>
              <a:avLst/>
              <a:gdLst>
                <a:gd name="T0" fmla="*/ 12 w 12"/>
                <a:gd name="T1" fmla="*/ 30 h 35"/>
                <a:gd name="T2" fmla="*/ 8 w 12"/>
                <a:gd name="T3" fmla="*/ 35 h 35"/>
                <a:gd name="T4" fmla="*/ 4 w 12"/>
                <a:gd name="T5" fmla="*/ 31 h 35"/>
                <a:gd name="T6" fmla="*/ 0 w 12"/>
                <a:gd name="T7" fmla="*/ 4 h 35"/>
                <a:gd name="T8" fmla="*/ 4 w 12"/>
                <a:gd name="T9" fmla="*/ 0 h 35"/>
                <a:gd name="T10" fmla="*/ 8 w 12"/>
                <a:gd name="T11" fmla="*/ 3 h 35"/>
                <a:gd name="T12" fmla="*/ 12 w 12"/>
                <a:gd name="T13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5">
                  <a:moveTo>
                    <a:pt x="12" y="30"/>
                  </a:moveTo>
                  <a:cubicBezTo>
                    <a:pt x="12" y="32"/>
                    <a:pt x="11" y="34"/>
                    <a:pt x="8" y="35"/>
                  </a:cubicBezTo>
                  <a:cubicBezTo>
                    <a:pt x="6" y="35"/>
                    <a:pt x="4" y="33"/>
                    <a:pt x="4" y="3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lnTo>
                    <a:pt x="1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283">
              <a:extLst>
                <a:ext uri="{FF2B5EF4-FFF2-40B4-BE49-F238E27FC236}">
                  <a16:creationId xmlns:a16="http://schemas.microsoft.com/office/drawing/2014/main" id="{2EE8D4C2-7929-452D-AF6E-9D54666E3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9600" y="5808663"/>
              <a:ext cx="125412" cy="44450"/>
            </a:xfrm>
            <a:custGeom>
              <a:avLst/>
              <a:gdLst>
                <a:gd name="T0" fmla="*/ 31 w 35"/>
                <a:gd name="T1" fmla="*/ 0 h 12"/>
                <a:gd name="T2" fmla="*/ 35 w 35"/>
                <a:gd name="T3" fmla="*/ 4 h 12"/>
                <a:gd name="T4" fmla="*/ 32 w 35"/>
                <a:gd name="T5" fmla="*/ 8 h 12"/>
                <a:gd name="T6" fmla="*/ 5 w 35"/>
                <a:gd name="T7" fmla="*/ 12 h 12"/>
                <a:gd name="T8" fmla="*/ 1 w 35"/>
                <a:gd name="T9" fmla="*/ 8 h 12"/>
                <a:gd name="T10" fmla="*/ 4 w 35"/>
                <a:gd name="T11" fmla="*/ 4 h 12"/>
                <a:gd name="T12" fmla="*/ 31 w 35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2">
                  <a:moveTo>
                    <a:pt x="31" y="0"/>
                  </a:moveTo>
                  <a:cubicBezTo>
                    <a:pt x="33" y="0"/>
                    <a:pt x="35" y="2"/>
                    <a:pt x="35" y="4"/>
                  </a:cubicBezTo>
                  <a:cubicBezTo>
                    <a:pt x="35" y="6"/>
                    <a:pt x="34" y="8"/>
                    <a:pt x="32" y="8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2"/>
                    <a:pt x="1" y="10"/>
                    <a:pt x="1" y="8"/>
                  </a:cubicBezTo>
                  <a:cubicBezTo>
                    <a:pt x="0" y="6"/>
                    <a:pt x="2" y="4"/>
                    <a:pt x="4" y="4"/>
                  </a:cubicBez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284">
              <a:extLst>
                <a:ext uri="{FF2B5EF4-FFF2-40B4-BE49-F238E27FC236}">
                  <a16:creationId xmlns:a16="http://schemas.microsoft.com/office/drawing/2014/main" id="{9287A9C7-8E23-4EF4-BAAF-54018B83D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8488" y="5726113"/>
              <a:ext cx="42862" cy="127000"/>
            </a:xfrm>
            <a:custGeom>
              <a:avLst/>
              <a:gdLst>
                <a:gd name="T0" fmla="*/ 0 w 12"/>
                <a:gd name="T1" fmla="*/ 5 h 35"/>
                <a:gd name="T2" fmla="*/ 4 w 12"/>
                <a:gd name="T3" fmla="*/ 0 h 35"/>
                <a:gd name="T4" fmla="*/ 8 w 12"/>
                <a:gd name="T5" fmla="*/ 4 h 35"/>
                <a:gd name="T6" fmla="*/ 12 w 12"/>
                <a:gd name="T7" fmla="*/ 30 h 35"/>
                <a:gd name="T8" fmla="*/ 8 w 12"/>
                <a:gd name="T9" fmla="*/ 35 h 35"/>
                <a:gd name="T10" fmla="*/ 4 w 12"/>
                <a:gd name="T11" fmla="*/ 31 h 35"/>
                <a:gd name="T12" fmla="*/ 0 w 12"/>
                <a:gd name="T13" fmla="*/ 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35">
                  <a:moveTo>
                    <a:pt x="0" y="5"/>
                  </a:move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2"/>
                    <a:pt x="10" y="34"/>
                    <a:pt x="8" y="35"/>
                  </a:cubicBezTo>
                  <a:cubicBezTo>
                    <a:pt x="6" y="35"/>
                    <a:pt x="4" y="33"/>
                    <a:pt x="4" y="31"/>
                  </a:cubicBezTo>
                  <a:lnTo>
                    <a:pt x="0" y="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285">
              <a:extLst>
                <a:ext uri="{FF2B5EF4-FFF2-40B4-BE49-F238E27FC236}">
                  <a16:creationId xmlns:a16="http://schemas.microsoft.com/office/drawing/2014/main" id="{EFACDA38-82D1-4DC8-800D-C1F41C3EFA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0413" y="6302376"/>
              <a:ext cx="446087" cy="122238"/>
            </a:xfrm>
            <a:custGeom>
              <a:avLst/>
              <a:gdLst>
                <a:gd name="T0" fmla="*/ 212 w 281"/>
                <a:gd name="T1" fmla="*/ 77 h 77"/>
                <a:gd name="T2" fmla="*/ 0 w 281"/>
                <a:gd name="T3" fmla="*/ 68 h 77"/>
                <a:gd name="T4" fmla="*/ 44 w 281"/>
                <a:gd name="T5" fmla="*/ 20 h 77"/>
                <a:gd name="T6" fmla="*/ 57 w 281"/>
                <a:gd name="T7" fmla="*/ 34 h 77"/>
                <a:gd name="T8" fmla="*/ 41 w 281"/>
                <a:gd name="T9" fmla="*/ 52 h 77"/>
                <a:gd name="T10" fmla="*/ 203 w 281"/>
                <a:gd name="T11" fmla="*/ 59 h 77"/>
                <a:gd name="T12" fmla="*/ 242 w 281"/>
                <a:gd name="T13" fmla="*/ 18 h 77"/>
                <a:gd name="T14" fmla="*/ 228 w 281"/>
                <a:gd name="T15" fmla="*/ 18 h 77"/>
                <a:gd name="T16" fmla="*/ 231 w 281"/>
                <a:gd name="T17" fmla="*/ 0 h 77"/>
                <a:gd name="T18" fmla="*/ 281 w 281"/>
                <a:gd name="T19" fmla="*/ 2 h 77"/>
                <a:gd name="T20" fmla="*/ 212 w 281"/>
                <a:gd name="T21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1" h="77">
                  <a:moveTo>
                    <a:pt x="212" y="77"/>
                  </a:moveTo>
                  <a:lnTo>
                    <a:pt x="0" y="68"/>
                  </a:lnTo>
                  <a:lnTo>
                    <a:pt x="44" y="20"/>
                  </a:lnTo>
                  <a:lnTo>
                    <a:pt x="57" y="34"/>
                  </a:lnTo>
                  <a:lnTo>
                    <a:pt x="41" y="52"/>
                  </a:lnTo>
                  <a:lnTo>
                    <a:pt x="203" y="59"/>
                  </a:lnTo>
                  <a:lnTo>
                    <a:pt x="242" y="18"/>
                  </a:lnTo>
                  <a:lnTo>
                    <a:pt x="228" y="18"/>
                  </a:lnTo>
                  <a:lnTo>
                    <a:pt x="231" y="0"/>
                  </a:lnTo>
                  <a:lnTo>
                    <a:pt x="281" y="2"/>
                  </a:lnTo>
                  <a:lnTo>
                    <a:pt x="212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286">
              <a:extLst>
                <a:ext uri="{FF2B5EF4-FFF2-40B4-BE49-F238E27FC236}">
                  <a16:creationId xmlns:a16="http://schemas.microsoft.com/office/drawing/2014/main" id="{1F04ABA5-7F8D-4AF1-A186-06B6E3AF1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6125" y="6246813"/>
              <a:ext cx="449262" cy="127000"/>
            </a:xfrm>
            <a:custGeom>
              <a:avLst/>
              <a:gdLst>
                <a:gd name="T0" fmla="*/ 212 w 283"/>
                <a:gd name="T1" fmla="*/ 80 h 80"/>
                <a:gd name="T2" fmla="*/ 0 w 283"/>
                <a:gd name="T3" fmla="*/ 71 h 80"/>
                <a:gd name="T4" fmla="*/ 43 w 283"/>
                <a:gd name="T5" fmla="*/ 23 h 80"/>
                <a:gd name="T6" fmla="*/ 57 w 283"/>
                <a:gd name="T7" fmla="*/ 35 h 80"/>
                <a:gd name="T8" fmla="*/ 41 w 283"/>
                <a:gd name="T9" fmla="*/ 53 h 80"/>
                <a:gd name="T10" fmla="*/ 205 w 283"/>
                <a:gd name="T11" fmla="*/ 60 h 80"/>
                <a:gd name="T12" fmla="*/ 242 w 283"/>
                <a:gd name="T13" fmla="*/ 19 h 80"/>
                <a:gd name="T14" fmla="*/ 226 w 283"/>
                <a:gd name="T15" fmla="*/ 19 h 80"/>
                <a:gd name="T16" fmla="*/ 228 w 283"/>
                <a:gd name="T17" fmla="*/ 0 h 80"/>
                <a:gd name="T18" fmla="*/ 283 w 283"/>
                <a:gd name="T19" fmla="*/ 3 h 80"/>
                <a:gd name="T20" fmla="*/ 212 w 283"/>
                <a:gd name="T21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3" h="80">
                  <a:moveTo>
                    <a:pt x="212" y="80"/>
                  </a:moveTo>
                  <a:lnTo>
                    <a:pt x="0" y="71"/>
                  </a:lnTo>
                  <a:lnTo>
                    <a:pt x="43" y="23"/>
                  </a:lnTo>
                  <a:lnTo>
                    <a:pt x="57" y="35"/>
                  </a:lnTo>
                  <a:lnTo>
                    <a:pt x="41" y="53"/>
                  </a:lnTo>
                  <a:lnTo>
                    <a:pt x="205" y="60"/>
                  </a:lnTo>
                  <a:lnTo>
                    <a:pt x="242" y="19"/>
                  </a:lnTo>
                  <a:lnTo>
                    <a:pt x="226" y="19"/>
                  </a:lnTo>
                  <a:lnTo>
                    <a:pt x="228" y="0"/>
                  </a:lnTo>
                  <a:lnTo>
                    <a:pt x="283" y="3"/>
                  </a:lnTo>
                  <a:lnTo>
                    <a:pt x="212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287">
              <a:extLst>
                <a:ext uri="{FF2B5EF4-FFF2-40B4-BE49-F238E27FC236}">
                  <a16:creationId xmlns:a16="http://schemas.microsoft.com/office/drawing/2014/main" id="{D78CE67B-A7BB-4ED3-84C3-53FB24DD18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9775" y="6186488"/>
              <a:ext cx="447675" cy="133350"/>
            </a:xfrm>
            <a:custGeom>
              <a:avLst/>
              <a:gdLst>
                <a:gd name="T0" fmla="*/ 212 w 282"/>
                <a:gd name="T1" fmla="*/ 84 h 84"/>
                <a:gd name="T2" fmla="*/ 0 w 282"/>
                <a:gd name="T3" fmla="*/ 75 h 84"/>
                <a:gd name="T4" fmla="*/ 57 w 282"/>
                <a:gd name="T5" fmla="*/ 13 h 84"/>
                <a:gd name="T6" fmla="*/ 70 w 282"/>
                <a:gd name="T7" fmla="*/ 27 h 84"/>
                <a:gd name="T8" fmla="*/ 41 w 282"/>
                <a:gd name="T9" fmla="*/ 59 h 84"/>
                <a:gd name="T10" fmla="*/ 205 w 282"/>
                <a:gd name="T11" fmla="*/ 66 h 84"/>
                <a:gd name="T12" fmla="*/ 241 w 282"/>
                <a:gd name="T13" fmla="*/ 25 h 84"/>
                <a:gd name="T14" fmla="*/ 120 w 282"/>
                <a:gd name="T15" fmla="*/ 20 h 84"/>
                <a:gd name="T16" fmla="*/ 123 w 282"/>
                <a:gd name="T17" fmla="*/ 0 h 84"/>
                <a:gd name="T18" fmla="*/ 282 w 282"/>
                <a:gd name="T19" fmla="*/ 9 h 84"/>
                <a:gd name="T20" fmla="*/ 212 w 282"/>
                <a:gd name="T21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2" h="84">
                  <a:moveTo>
                    <a:pt x="212" y="84"/>
                  </a:moveTo>
                  <a:lnTo>
                    <a:pt x="0" y="75"/>
                  </a:lnTo>
                  <a:lnTo>
                    <a:pt x="57" y="13"/>
                  </a:lnTo>
                  <a:lnTo>
                    <a:pt x="70" y="27"/>
                  </a:lnTo>
                  <a:lnTo>
                    <a:pt x="41" y="59"/>
                  </a:lnTo>
                  <a:lnTo>
                    <a:pt x="205" y="66"/>
                  </a:lnTo>
                  <a:lnTo>
                    <a:pt x="241" y="25"/>
                  </a:lnTo>
                  <a:lnTo>
                    <a:pt x="120" y="20"/>
                  </a:lnTo>
                  <a:lnTo>
                    <a:pt x="123" y="0"/>
                  </a:lnTo>
                  <a:lnTo>
                    <a:pt x="282" y="9"/>
                  </a:lnTo>
                  <a:lnTo>
                    <a:pt x="212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46" name="Group 32">
            <a:extLst>
              <a:ext uri="{FF2B5EF4-FFF2-40B4-BE49-F238E27FC236}">
                <a16:creationId xmlns:a16="http://schemas.microsoft.com/office/drawing/2014/main" id="{C9B505E1-066C-4E5D-AD27-4182EBC07350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782483" y="2640966"/>
            <a:ext cx="418076" cy="408644"/>
            <a:chOff x="3232" y="1522"/>
            <a:chExt cx="532" cy="520"/>
          </a:xfrm>
          <a:solidFill>
            <a:schemeClr val="accent4"/>
          </a:solidFill>
        </p:grpSpPr>
        <p:sp>
          <p:nvSpPr>
            <p:cNvPr id="47" name="Rectangle 33">
              <a:extLst>
                <a:ext uri="{FF2B5EF4-FFF2-40B4-BE49-F238E27FC236}">
                  <a16:creationId xmlns:a16="http://schemas.microsoft.com/office/drawing/2014/main" id="{BFA6F2EE-6DEF-4224-A1F7-67AC1B3839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86" y="1846"/>
              <a:ext cx="21" cy="9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6379869A-A12E-4EBF-80C7-5D76027540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32" y="1522"/>
              <a:ext cx="532" cy="333"/>
            </a:xfrm>
            <a:custGeom>
              <a:avLst/>
              <a:gdLst>
                <a:gd name="T0" fmla="*/ 168 w 222"/>
                <a:gd name="T1" fmla="*/ 139 h 139"/>
                <a:gd name="T2" fmla="*/ 167 w 222"/>
                <a:gd name="T3" fmla="*/ 139 h 139"/>
                <a:gd name="T4" fmla="*/ 39 w 222"/>
                <a:gd name="T5" fmla="*/ 139 h 139"/>
                <a:gd name="T6" fmla="*/ 38 w 222"/>
                <a:gd name="T7" fmla="*/ 139 h 139"/>
                <a:gd name="T8" fmla="*/ 0 w 222"/>
                <a:gd name="T9" fmla="*/ 100 h 139"/>
                <a:gd name="T10" fmla="*/ 33 w 222"/>
                <a:gd name="T11" fmla="*/ 62 h 139"/>
                <a:gd name="T12" fmla="*/ 68 w 222"/>
                <a:gd name="T13" fmla="*/ 37 h 139"/>
                <a:gd name="T14" fmla="*/ 75 w 222"/>
                <a:gd name="T15" fmla="*/ 38 h 139"/>
                <a:gd name="T16" fmla="*/ 124 w 222"/>
                <a:gd name="T17" fmla="*/ 0 h 139"/>
                <a:gd name="T18" fmla="*/ 172 w 222"/>
                <a:gd name="T19" fmla="*/ 39 h 139"/>
                <a:gd name="T20" fmla="*/ 222 w 222"/>
                <a:gd name="T21" fmla="*/ 89 h 139"/>
                <a:gd name="T22" fmla="*/ 181 w 222"/>
                <a:gd name="T23" fmla="*/ 138 h 139"/>
                <a:gd name="T24" fmla="*/ 181 w 222"/>
                <a:gd name="T25" fmla="*/ 138 h 139"/>
                <a:gd name="T26" fmla="*/ 177 w 222"/>
                <a:gd name="T27" fmla="*/ 139 h 139"/>
                <a:gd name="T28" fmla="*/ 172 w 222"/>
                <a:gd name="T29" fmla="*/ 139 h 139"/>
                <a:gd name="T30" fmla="*/ 170 w 222"/>
                <a:gd name="T31" fmla="*/ 139 h 139"/>
                <a:gd name="T32" fmla="*/ 168 w 222"/>
                <a:gd name="T33" fmla="*/ 139 h 139"/>
                <a:gd name="T34" fmla="*/ 39 w 222"/>
                <a:gd name="T35" fmla="*/ 129 h 139"/>
                <a:gd name="T36" fmla="*/ 167 w 222"/>
                <a:gd name="T37" fmla="*/ 130 h 139"/>
                <a:gd name="T38" fmla="*/ 170 w 222"/>
                <a:gd name="T39" fmla="*/ 130 h 139"/>
                <a:gd name="T40" fmla="*/ 172 w 222"/>
                <a:gd name="T41" fmla="*/ 130 h 139"/>
                <a:gd name="T42" fmla="*/ 175 w 222"/>
                <a:gd name="T43" fmla="*/ 130 h 139"/>
                <a:gd name="T44" fmla="*/ 176 w 222"/>
                <a:gd name="T45" fmla="*/ 129 h 139"/>
                <a:gd name="T46" fmla="*/ 213 w 222"/>
                <a:gd name="T47" fmla="*/ 89 h 139"/>
                <a:gd name="T48" fmla="*/ 172 w 222"/>
                <a:gd name="T49" fmla="*/ 48 h 139"/>
                <a:gd name="T50" fmla="*/ 169 w 222"/>
                <a:gd name="T51" fmla="*/ 48 h 139"/>
                <a:gd name="T52" fmla="*/ 165 w 222"/>
                <a:gd name="T53" fmla="*/ 49 h 139"/>
                <a:gd name="T54" fmla="*/ 164 w 222"/>
                <a:gd name="T55" fmla="*/ 44 h 139"/>
                <a:gd name="T56" fmla="*/ 124 w 222"/>
                <a:gd name="T57" fmla="*/ 9 h 139"/>
                <a:gd name="T58" fmla="*/ 83 w 222"/>
                <a:gd name="T59" fmla="*/ 44 h 139"/>
                <a:gd name="T60" fmla="*/ 82 w 222"/>
                <a:gd name="T61" fmla="*/ 50 h 139"/>
                <a:gd name="T62" fmla="*/ 77 w 222"/>
                <a:gd name="T63" fmla="*/ 48 h 139"/>
                <a:gd name="T64" fmla="*/ 68 w 222"/>
                <a:gd name="T65" fmla="*/ 46 h 139"/>
                <a:gd name="T66" fmla="*/ 41 w 222"/>
                <a:gd name="T67" fmla="*/ 68 h 139"/>
                <a:gd name="T68" fmla="*/ 40 w 222"/>
                <a:gd name="T69" fmla="*/ 71 h 139"/>
                <a:gd name="T70" fmla="*/ 36 w 222"/>
                <a:gd name="T71" fmla="*/ 71 h 139"/>
                <a:gd name="T72" fmla="*/ 9 w 222"/>
                <a:gd name="T73" fmla="*/ 100 h 139"/>
                <a:gd name="T74" fmla="*/ 38 w 222"/>
                <a:gd name="T75" fmla="*/ 130 h 139"/>
                <a:gd name="T76" fmla="*/ 39 w 222"/>
                <a:gd name="T77" fmla="*/ 12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2" h="139">
                  <a:moveTo>
                    <a:pt x="168" y="139"/>
                  </a:moveTo>
                  <a:cubicBezTo>
                    <a:pt x="168" y="139"/>
                    <a:pt x="167" y="139"/>
                    <a:pt x="167" y="139"/>
                  </a:cubicBezTo>
                  <a:cubicBezTo>
                    <a:pt x="39" y="139"/>
                    <a:pt x="39" y="139"/>
                    <a:pt x="39" y="139"/>
                  </a:cubicBezTo>
                  <a:cubicBezTo>
                    <a:pt x="39" y="139"/>
                    <a:pt x="38" y="139"/>
                    <a:pt x="38" y="139"/>
                  </a:cubicBezTo>
                  <a:cubicBezTo>
                    <a:pt x="17" y="139"/>
                    <a:pt x="0" y="121"/>
                    <a:pt x="0" y="100"/>
                  </a:cubicBezTo>
                  <a:cubicBezTo>
                    <a:pt x="0" y="81"/>
                    <a:pt x="14" y="65"/>
                    <a:pt x="33" y="62"/>
                  </a:cubicBezTo>
                  <a:cubicBezTo>
                    <a:pt x="38" y="47"/>
                    <a:pt x="52" y="37"/>
                    <a:pt x="68" y="37"/>
                  </a:cubicBezTo>
                  <a:cubicBezTo>
                    <a:pt x="70" y="37"/>
                    <a:pt x="73" y="37"/>
                    <a:pt x="75" y="38"/>
                  </a:cubicBezTo>
                  <a:cubicBezTo>
                    <a:pt x="81" y="16"/>
                    <a:pt x="101" y="0"/>
                    <a:pt x="124" y="0"/>
                  </a:cubicBezTo>
                  <a:cubicBezTo>
                    <a:pt x="147" y="0"/>
                    <a:pt x="167" y="17"/>
                    <a:pt x="172" y="39"/>
                  </a:cubicBezTo>
                  <a:cubicBezTo>
                    <a:pt x="200" y="39"/>
                    <a:pt x="222" y="62"/>
                    <a:pt x="222" y="89"/>
                  </a:cubicBezTo>
                  <a:cubicBezTo>
                    <a:pt x="222" y="113"/>
                    <a:pt x="205" y="134"/>
                    <a:pt x="181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77" y="139"/>
                    <a:pt x="177" y="139"/>
                    <a:pt x="177" y="139"/>
                  </a:cubicBezTo>
                  <a:cubicBezTo>
                    <a:pt x="177" y="139"/>
                    <a:pt x="174" y="139"/>
                    <a:pt x="172" y="139"/>
                  </a:cubicBezTo>
                  <a:cubicBezTo>
                    <a:pt x="171" y="139"/>
                    <a:pt x="171" y="139"/>
                    <a:pt x="170" y="139"/>
                  </a:cubicBezTo>
                  <a:cubicBezTo>
                    <a:pt x="170" y="139"/>
                    <a:pt x="169" y="139"/>
                    <a:pt x="168" y="139"/>
                  </a:cubicBezTo>
                  <a:close/>
                  <a:moveTo>
                    <a:pt x="39" y="129"/>
                  </a:moveTo>
                  <a:cubicBezTo>
                    <a:pt x="167" y="130"/>
                    <a:pt x="167" y="130"/>
                    <a:pt x="167" y="130"/>
                  </a:cubicBezTo>
                  <a:cubicBezTo>
                    <a:pt x="168" y="130"/>
                    <a:pt x="169" y="130"/>
                    <a:pt x="170" y="130"/>
                  </a:cubicBezTo>
                  <a:cubicBezTo>
                    <a:pt x="171" y="130"/>
                    <a:pt x="171" y="130"/>
                    <a:pt x="172" y="130"/>
                  </a:cubicBezTo>
                  <a:cubicBezTo>
                    <a:pt x="173" y="130"/>
                    <a:pt x="174" y="130"/>
                    <a:pt x="175" y="130"/>
                  </a:cubicBezTo>
                  <a:cubicBezTo>
                    <a:pt x="176" y="129"/>
                    <a:pt x="176" y="129"/>
                    <a:pt x="176" y="129"/>
                  </a:cubicBezTo>
                  <a:cubicBezTo>
                    <a:pt x="197" y="127"/>
                    <a:pt x="213" y="110"/>
                    <a:pt x="213" y="89"/>
                  </a:cubicBezTo>
                  <a:cubicBezTo>
                    <a:pt x="213" y="66"/>
                    <a:pt x="194" y="48"/>
                    <a:pt x="172" y="48"/>
                  </a:cubicBezTo>
                  <a:cubicBezTo>
                    <a:pt x="171" y="48"/>
                    <a:pt x="170" y="48"/>
                    <a:pt x="169" y="48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4"/>
                    <a:pt x="164" y="44"/>
                    <a:pt x="164" y="44"/>
                  </a:cubicBezTo>
                  <a:cubicBezTo>
                    <a:pt x="161" y="24"/>
                    <a:pt x="144" y="9"/>
                    <a:pt x="124" y="9"/>
                  </a:cubicBezTo>
                  <a:cubicBezTo>
                    <a:pt x="103" y="9"/>
                    <a:pt x="86" y="24"/>
                    <a:pt x="83" y="44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77" y="48"/>
                    <a:pt x="77" y="48"/>
                    <a:pt x="77" y="48"/>
                  </a:cubicBezTo>
                  <a:cubicBezTo>
                    <a:pt x="74" y="47"/>
                    <a:pt x="71" y="46"/>
                    <a:pt x="68" y="46"/>
                  </a:cubicBezTo>
                  <a:cubicBezTo>
                    <a:pt x="55" y="46"/>
                    <a:pt x="44" y="55"/>
                    <a:pt x="41" y="68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36" y="71"/>
                    <a:pt x="36" y="71"/>
                    <a:pt x="36" y="71"/>
                  </a:cubicBezTo>
                  <a:cubicBezTo>
                    <a:pt x="21" y="72"/>
                    <a:pt x="9" y="85"/>
                    <a:pt x="9" y="100"/>
                  </a:cubicBezTo>
                  <a:cubicBezTo>
                    <a:pt x="9" y="116"/>
                    <a:pt x="22" y="130"/>
                    <a:pt x="38" y="130"/>
                  </a:cubicBezTo>
                  <a:cubicBezTo>
                    <a:pt x="38" y="130"/>
                    <a:pt x="39" y="129"/>
                    <a:pt x="39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05AA364E-5FF3-4583-8B2A-E0F056C4F4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0" y="1875"/>
              <a:ext cx="350" cy="67"/>
            </a:xfrm>
            <a:custGeom>
              <a:avLst/>
              <a:gdLst>
                <a:gd name="T0" fmla="*/ 24 w 350"/>
                <a:gd name="T1" fmla="*/ 67 h 67"/>
                <a:gd name="T2" fmla="*/ 0 w 350"/>
                <a:gd name="T3" fmla="*/ 67 h 67"/>
                <a:gd name="T4" fmla="*/ 0 w 350"/>
                <a:gd name="T5" fmla="*/ 0 h 67"/>
                <a:gd name="T6" fmla="*/ 350 w 350"/>
                <a:gd name="T7" fmla="*/ 0 h 67"/>
                <a:gd name="T8" fmla="*/ 350 w 350"/>
                <a:gd name="T9" fmla="*/ 64 h 67"/>
                <a:gd name="T10" fmla="*/ 329 w 350"/>
                <a:gd name="T11" fmla="*/ 64 h 67"/>
                <a:gd name="T12" fmla="*/ 329 w 350"/>
                <a:gd name="T13" fmla="*/ 21 h 67"/>
                <a:gd name="T14" fmla="*/ 24 w 350"/>
                <a:gd name="T15" fmla="*/ 21 h 67"/>
                <a:gd name="T16" fmla="*/ 24 w 350"/>
                <a:gd name="T17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0" h="67">
                  <a:moveTo>
                    <a:pt x="24" y="67"/>
                  </a:moveTo>
                  <a:lnTo>
                    <a:pt x="0" y="67"/>
                  </a:lnTo>
                  <a:lnTo>
                    <a:pt x="0" y="0"/>
                  </a:lnTo>
                  <a:lnTo>
                    <a:pt x="350" y="0"/>
                  </a:lnTo>
                  <a:lnTo>
                    <a:pt x="350" y="64"/>
                  </a:lnTo>
                  <a:lnTo>
                    <a:pt x="329" y="64"/>
                  </a:lnTo>
                  <a:lnTo>
                    <a:pt x="329" y="21"/>
                  </a:lnTo>
                  <a:lnTo>
                    <a:pt x="24" y="21"/>
                  </a:lnTo>
                  <a:lnTo>
                    <a:pt x="24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488AB9C-946A-4D53-989E-F9B8CC09D4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68" y="1923"/>
              <a:ext cx="119" cy="119"/>
            </a:xfrm>
            <a:custGeom>
              <a:avLst/>
              <a:gdLst>
                <a:gd name="T0" fmla="*/ 119 w 119"/>
                <a:gd name="T1" fmla="*/ 119 h 119"/>
                <a:gd name="T2" fmla="*/ 0 w 119"/>
                <a:gd name="T3" fmla="*/ 119 h 119"/>
                <a:gd name="T4" fmla="*/ 0 w 119"/>
                <a:gd name="T5" fmla="*/ 0 h 119"/>
                <a:gd name="T6" fmla="*/ 119 w 119"/>
                <a:gd name="T7" fmla="*/ 0 h 119"/>
                <a:gd name="T8" fmla="*/ 119 w 119"/>
                <a:gd name="T9" fmla="*/ 119 h 119"/>
                <a:gd name="T10" fmla="*/ 24 w 119"/>
                <a:gd name="T11" fmla="*/ 98 h 119"/>
                <a:gd name="T12" fmla="*/ 98 w 119"/>
                <a:gd name="T13" fmla="*/ 98 h 119"/>
                <a:gd name="T14" fmla="*/ 98 w 119"/>
                <a:gd name="T15" fmla="*/ 21 h 119"/>
                <a:gd name="T16" fmla="*/ 24 w 119"/>
                <a:gd name="T17" fmla="*/ 21 h 119"/>
                <a:gd name="T18" fmla="*/ 24 w 119"/>
                <a:gd name="T19" fmla="*/ 9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19">
                  <a:moveTo>
                    <a:pt x="119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119" y="0"/>
                  </a:lnTo>
                  <a:lnTo>
                    <a:pt x="119" y="119"/>
                  </a:lnTo>
                  <a:close/>
                  <a:moveTo>
                    <a:pt x="24" y="98"/>
                  </a:moveTo>
                  <a:lnTo>
                    <a:pt x="98" y="98"/>
                  </a:lnTo>
                  <a:lnTo>
                    <a:pt x="98" y="21"/>
                  </a:lnTo>
                  <a:lnTo>
                    <a:pt x="24" y="21"/>
                  </a:lnTo>
                  <a:lnTo>
                    <a:pt x="24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8BD96729-233E-47E0-BDB0-FE72ADE7D0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35" y="1923"/>
              <a:ext cx="120" cy="119"/>
            </a:xfrm>
            <a:custGeom>
              <a:avLst/>
              <a:gdLst>
                <a:gd name="T0" fmla="*/ 120 w 120"/>
                <a:gd name="T1" fmla="*/ 119 h 119"/>
                <a:gd name="T2" fmla="*/ 0 w 120"/>
                <a:gd name="T3" fmla="*/ 119 h 119"/>
                <a:gd name="T4" fmla="*/ 0 w 120"/>
                <a:gd name="T5" fmla="*/ 0 h 119"/>
                <a:gd name="T6" fmla="*/ 120 w 120"/>
                <a:gd name="T7" fmla="*/ 0 h 119"/>
                <a:gd name="T8" fmla="*/ 120 w 120"/>
                <a:gd name="T9" fmla="*/ 119 h 119"/>
                <a:gd name="T10" fmla="*/ 22 w 120"/>
                <a:gd name="T11" fmla="*/ 98 h 119"/>
                <a:gd name="T12" fmla="*/ 99 w 120"/>
                <a:gd name="T13" fmla="*/ 98 h 119"/>
                <a:gd name="T14" fmla="*/ 99 w 120"/>
                <a:gd name="T15" fmla="*/ 21 h 119"/>
                <a:gd name="T16" fmla="*/ 22 w 120"/>
                <a:gd name="T17" fmla="*/ 21 h 119"/>
                <a:gd name="T18" fmla="*/ 22 w 120"/>
                <a:gd name="T19" fmla="*/ 9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119">
                  <a:moveTo>
                    <a:pt x="120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120" y="0"/>
                  </a:lnTo>
                  <a:lnTo>
                    <a:pt x="120" y="119"/>
                  </a:lnTo>
                  <a:close/>
                  <a:moveTo>
                    <a:pt x="22" y="98"/>
                  </a:moveTo>
                  <a:lnTo>
                    <a:pt x="99" y="98"/>
                  </a:lnTo>
                  <a:lnTo>
                    <a:pt x="99" y="21"/>
                  </a:lnTo>
                  <a:lnTo>
                    <a:pt x="22" y="21"/>
                  </a:lnTo>
                  <a:lnTo>
                    <a:pt x="22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F9CF2A9F-C5E2-4585-8298-E43EADA85B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08" y="1923"/>
              <a:ext cx="117" cy="119"/>
            </a:xfrm>
            <a:custGeom>
              <a:avLst/>
              <a:gdLst>
                <a:gd name="T0" fmla="*/ 117 w 117"/>
                <a:gd name="T1" fmla="*/ 119 h 119"/>
                <a:gd name="T2" fmla="*/ 0 w 117"/>
                <a:gd name="T3" fmla="*/ 119 h 119"/>
                <a:gd name="T4" fmla="*/ 0 w 117"/>
                <a:gd name="T5" fmla="*/ 0 h 119"/>
                <a:gd name="T6" fmla="*/ 117 w 117"/>
                <a:gd name="T7" fmla="*/ 0 h 119"/>
                <a:gd name="T8" fmla="*/ 117 w 117"/>
                <a:gd name="T9" fmla="*/ 119 h 119"/>
                <a:gd name="T10" fmla="*/ 21 w 117"/>
                <a:gd name="T11" fmla="*/ 98 h 119"/>
                <a:gd name="T12" fmla="*/ 96 w 117"/>
                <a:gd name="T13" fmla="*/ 98 h 119"/>
                <a:gd name="T14" fmla="*/ 96 w 117"/>
                <a:gd name="T15" fmla="*/ 21 h 119"/>
                <a:gd name="T16" fmla="*/ 21 w 117"/>
                <a:gd name="T17" fmla="*/ 21 h 119"/>
                <a:gd name="T18" fmla="*/ 21 w 117"/>
                <a:gd name="T19" fmla="*/ 98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119">
                  <a:moveTo>
                    <a:pt x="117" y="119"/>
                  </a:moveTo>
                  <a:lnTo>
                    <a:pt x="0" y="119"/>
                  </a:lnTo>
                  <a:lnTo>
                    <a:pt x="0" y="0"/>
                  </a:lnTo>
                  <a:lnTo>
                    <a:pt x="117" y="0"/>
                  </a:lnTo>
                  <a:lnTo>
                    <a:pt x="117" y="119"/>
                  </a:lnTo>
                  <a:close/>
                  <a:moveTo>
                    <a:pt x="21" y="98"/>
                  </a:moveTo>
                  <a:lnTo>
                    <a:pt x="96" y="98"/>
                  </a:lnTo>
                  <a:lnTo>
                    <a:pt x="96" y="21"/>
                  </a:lnTo>
                  <a:lnTo>
                    <a:pt x="21" y="21"/>
                  </a:lnTo>
                  <a:lnTo>
                    <a:pt x="21" y="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3" name="Group 147">
            <a:extLst>
              <a:ext uri="{FF2B5EF4-FFF2-40B4-BE49-F238E27FC236}">
                <a16:creationId xmlns:a16="http://schemas.microsoft.com/office/drawing/2014/main" id="{962B7552-AA25-4FCD-B9D9-6941A9DC011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518521" y="2668989"/>
            <a:ext cx="417254" cy="352598"/>
            <a:chOff x="2246" y="3280"/>
            <a:chExt cx="484" cy="409"/>
          </a:xfrm>
          <a:solidFill>
            <a:schemeClr val="accent2"/>
          </a:solidFill>
        </p:grpSpPr>
        <p:sp>
          <p:nvSpPr>
            <p:cNvPr id="54" name="Freeform 148">
              <a:extLst>
                <a:ext uri="{FF2B5EF4-FFF2-40B4-BE49-F238E27FC236}">
                  <a16:creationId xmlns:a16="http://schemas.microsoft.com/office/drawing/2014/main" id="{BD4EC8BB-D956-4361-87DE-C19243984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6" y="3280"/>
              <a:ext cx="434" cy="380"/>
            </a:xfrm>
            <a:custGeom>
              <a:avLst/>
              <a:gdLst>
                <a:gd name="T0" fmla="*/ 134 w 181"/>
                <a:gd name="T1" fmla="*/ 158 h 158"/>
                <a:gd name="T2" fmla="*/ 13 w 181"/>
                <a:gd name="T3" fmla="*/ 158 h 158"/>
                <a:gd name="T4" fmla="*/ 0 w 181"/>
                <a:gd name="T5" fmla="*/ 144 h 158"/>
                <a:gd name="T6" fmla="*/ 0 w 181"/>
                <a:gd name="T7" fmla="*/ 14 h 158"/>
                <a:gd name="T8" fmla="*/ 13 w 181"/>
                <a:gd name="T9" fmla="*/ 0 h 158"/>
                <a:gd name="T10" fmla="*/ 168 w 181"/>
                <a:gd name="T11" fmla="*/ 0 h 158"/>
                <a:gd name="T12" fmla="*/ 181 w 181"/>
                <a:gd name="T13" fmla="*/ 14 h 158"/>
                <a:gd name="T14" fmla="*/ 181 w 181"/>
                <a:gd name="T15" fmla="*/ 77 h 158"/>
                <a:gd name="T16" fmla="*/ 172 w 181"/>
                <a:gd name="T17" fmla="*/ 77 h 158"/>
                <a:gd name="T18" fmla="*/ 172 w 181"/>
                <a:gd name="T19" fmla="*/ 14 h 158"/>
                <a:gd name="T20" fmla="*/ 168 w 181"/>
                <a:gd name="T21" fmla="*/ 9 h 158"/>
                <a:gd name="T22" fmla="*/ 13 w 181"/>
                <a:gd name="T23" fmla="*/ 9 h 158"/>
                <a:gd name="T24" fmla="*/ 9 w 181"/>
                <a:gd name="T25" fmla="*/ 14 h 158"/>
                <a:gd name="T26" fmla="*/ 9 w 181"/>
                <a:gd name="T27" fmla="*/ 144 h 158"/>
                <a:gd name="T28" fmla="*/ 13 w 181"/>
                <a:gd name="T29" fmla="*/ 148 h 158"/>
                <a:gd name="T30" fmla="*/ 134 w 181"/>
                <a:gd name="T31" fmla="*/ 148 h 158"/>
                <a:gd name="T32" fmla="*/ 134 w 181"/>
                <a:gd name="T33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1" h="158">
                  <a:moveTo>
                    <a:pt x="134" y="158"/>
                  </a:moveTo>
                  <a:cubicBezTo>
                    <a:pt x="13" y="158"/>
                    <a:pt x="13" y="158"/>
                    <a:pt x="13" y="158"/>
                  </a:cubicBezTo>
                  <a:cubicBezTo>
                    <a:pt x="6" y="158"/>
                    <a:pt x="0" y="152"/>
                    <a:pt x="0" y="14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75" y="0"/>
                    <a:pt x="181" y="6"/>
                    <a:pt x="181" y="14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2" y="77"/>
                    <a:pt x="172" y="77"/>
                    <a:pt x="172" y="77"/>
                  </a:cubicBezTo>
                  <a:cubicBezTo>
                    <a:pt x="172" y="14"/>
                    <a:pt x="172" y="14"/>
                    <a:pt x="172" y="14"/>
                  </a:cubicBezTo>
                  <a:cubicBezTo>
                    <a:pt x="172" y="11"/>
                    <a:pt x="170" y="9"/>
                    <a:pt x="168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1" y="9"/>
                    <a:pt x="9" y="11"/>
                    <a:pt x="9" y="14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9" y="147"/>
                    <a:pt x="11" y="148"/>
                    <a:pt x="13" y="148"/>
                  </a:cubicBezTo>
                  <a:cubicBezTo>
                    <a:pt x="134" y="148"/>
                    <a:pt x="134" y="148"/>
                    <a:pt x="134" y="148"/>
                  </a:cubicBezTo>
                  <a:lnTo>
                    <a:pt x="134" y="1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149">
              <a:extLst>
                <a:ext uri="{FF2B5EF4-FFF2-40B4-BE49-F238E27FC236}">
                  <a16:creationId xmlns:a16="http://schemas.microsoft.com/office/drawing/2014/main" id="{6E25B5AB-8FFC-4FF7-ABF2-F4BDBBA9AB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53" y="3386"/>
              <a:ext cx="417" cy="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150">
              <a:extLst>
                <a:ext uri="{FF2B5EF4-FFF2-40B4-BE49-F238E27FC236}">
                  <a16:creationId xmlns:a16="http://schemas.microsoft.com/office/drawing/2014/main" id="{35AD5E2B-A862-4209-AAC9-5637AC032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92" y="3311"/>
              <a:ext cx="60" cy="60"/>
            </a:xfrm>
            <a:custGeom>
              <a:avLst/>
              <a:gdLst>
                <a:gd name="T0" fmla="*/ 13 w 25"/>
                <a:gd name="T1" fmla="*/ 25 h 25"/>
                <a:gd name="T2" fmla="*/ 0 w 25"/>
                <a:gd name="T3" fmla="*/ 13 h 25"/>
                <a:gd name="T4" fmla="*/ 13 w 25"/>
                <a:gd name="T5" fmla="*/ 0 h 25"/>
                <a:gd name="T6" fmla="*/ 25 w 25"/>
                <a:gd name="T7" fmla="*/ 13 h 25"/>
                <a:gd name="T8" fmla="*/ 13 w 25"/>
                <a:gd name="T9" fmla="*/ 25 h 25"/>
                <a:gd name="T10" fmla="*/ 13 w 25"/>
                <a:gd name="T11" fmla="*/ 9 h 25"/>
                <a:gd name="T12" fmla="*/ 9 w 25"/>
                <a:gd name="T13" fmla="*/ 13 h 25"/>
                <a:gd name="T14" fmla="*/ 13 w 25"/>
                <a:gd name="T15" fmla="*/ 16 h 25"/>
                <a:gd name="T16" fmla="*/ 16 w 25"/>
                <a:gd name="T17" fmla="*/ 13 h 25"/>
                <a:gd name="T18" fmla="*/ 13 w 25"/>
                <a:gd name="T19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25">
                  <a:moveTo>
                    <a:pt x="13" y="25"/>
                  </a:moveTo>
                  <a:cubicBezTo>
                    <a:pt x="6" y="25"/>
                    <a:pt x="0" y="20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20" y="0"/>
                    <a:pt x="25" y="6"/>
                    <a:pt x="25" y="13"/>
                  </a:cubicBezTo>
                  <a:cubicBezTo>
                    <a:pt x="25" y="20"/>
                    <a:pt x="20" y="25"/>
                    <a:pt x="13" y="25"/>
                  </a:cubicBezTo>
                  <a:close/>
                  <a:moveTo>
                    <a:pt x="13" y="9"/>
                  </a:moveTo>
                  <a:cubicBezTo>
                    <a:pt x="11" y="9"/>
                    <a:pt x="9" y="11"/>
                    <a:pt x="9" y="13"/>
                  </a:cubicBezTo>
                  <a:cubicBezTo>
                    <a:pt x="9" y="15"/>
                    <a:pt x="11" y="16"/>
                    <a:pt x="13" y="16"/>
                  </a:cubicBezTo>
                  <a:cubicBezTo>
                    <a:pt x="15" y="16"/>
                    <a:pt x="16" y="15"/>
                    <a:pt x="16" y="13"/>
                  </a:cubicBezTo>
                  <a:cubicBezTo>
                    <a:pt x="16" y="11"/>
                    <a:pt x="15" y="9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151">
              <a:extLst>
                <a:ext uri="{FF2B5EF4-FFF2-40B4-BE49-F238E27FC236}">
                  <a16:creationId xmlns:a16="http://schemas.microsoft.com/office/drawing/2014/main" id="{C20273E8-43E3-4A71-9689-E9A1FE0C54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59" y="3311"/>
              <a:ext cx="60" cy="60"/>
            </a:xfrm>
            <a:custGeom>
              <a:avLst/>
              <a:gdLst>
                <a:gd name="T0" fmla="*/ 13 w 25"/>
                <a:gd name="T1" fmla="*/ 25 h 25"/>
                <a:gd name="T2" fmla="*/ 0 w 25"/>
                <a:gd name="T3" fmla="*/ 13 h 25"/>
                <a:gd name="T4" fmla="*/ 13 w 25"/>
                <a:gd name="T5" fmla="*/ 0 h 25"/>
                <a:gd name="T6" fmla="*/ 25 w 25"/>
                <a:gd name="T7" fmla="*/ 13 h 25"/>
                <a:gd name="T8" fmla="*/ 13 w 25"/>
                <a:gd name="T9" fmla="*/ 25 h 25"/>
                <a:gd name="T10" fmla="*/ 13 w 25"/>
                <a:gd name="T11" fmla="*/ 9 h 25"/>
                <a:gd name="T12" fmla="*/ 9 w 25"/>
                <a:gd name="T13" fmla="*/ 13 h 25"/>
                <a:gd name="T14" fmla="*/ 13 w 25"/>
                <a:gd name="T15" fmla="*/ 16 h 25"/>
                <a:gd name="T16" fmla="*/ 16 w 25"/>
                <a:gd name="T17" fmla="*/ 13 h 25"/>
                <a:gd name="T18" fmla="*/ 13 w 25"/>
                <a:gd name="T19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25">
                  <a:moveTo>
                    <a:pt x="13" y="25"/>
                  </a:moveTo>
                  <a:cubicBezTo>
                    <a:pt x="6" y="25"/>
                    <a:pt x="0" y="20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20" y="0"/>
                    <a:pt x="25" y="6"/>
                    <a:pt x="25" y="13"/>
                  </a:cubicBezTo>
                  <a:cubicBezTo>
                    <a:pt x="25" y="20"/>
                    <a:pt x="20" y="25"/>
                    <a:pt x="13" y="25"/>
                  </a:cubicBezTo>
                  <a:close/>
                  <a:moveTo>
                    <a:pt x="13" y="9"/>
                  </a:moveTo>
                  <a:cubicBezTo>
                    <a:pt x="11" y="9"/>
                    <a:pt x="9" y="11"/>
                    <a:pt x="9" y="13"/>
                  </a:cubicBezTo>
                  <a:cubicBezTo>
                    <a:pt x="9" y="15"/>
                    <a:pt x="11" y="16"/>
                    <a:pt x="13" y="16"/>
                  </a:cubicBezTo>
                  <a:cubicBezTo>
                    <a:pt x="15" y="16"/>
                    <a:pt x="16" y="15"/>
                    <a:pt x="16" y="13"/>
                  </a:cubicBezTo>
                  <a:cubicBezTo>
                    <a:pt x="16" y="11"/>
                    <a:pt x="15" y="9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152">
              <a:extLst>
                <a:ext uri="{FF2B5EF4-FFF2-40B4-BE49-F238E27FC236}">
                  <a16:creationId xmlns:a16="http://schemas.microsoft.com/office/drawing/2014/main" id="{591E4A9F-4304-40C7-B7D3-30920C203F7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35" y="3314"/>
              <a:ext cx="207" cy="57"/>
            </a:xfrm>
            <a:custGeom>
              <a:avLst/>
              <a:gdLst>
                <a:gd name="T0" fmla="*/ 207 w 207"/>
                <a:gd name="T1" fmla="*/ 57 h 57"/>
                <a:gd name="T2" fmla="*/ 0 w 207"/>
                <a:gd name="T3" fmla="*/ 57 h 57"/>
                <a:gd name="T4" fmla="*/ 0 w 207"/>
                <a:gd name="T5" fmla="*/ 0 h 57"/>
                <a:gd name="T6" fmla="*/ 207 w 207"/>
                <a:gd name="T7" fmla="*/ 0 h 57"/>
                <a:gd name="T8" fmla="*/ 207 w 207"/>
                <a:gd name="T9" fmla="*/ 57 h 57"/>
                <a:gd name="T10" fmla="*/ 22 w 207"/>
                <a:gd name="T11" fmla="*/ 36 h 57"/>
                <a:gd name="T12" fmla="*/ 185 w 207"/>
                <a:gd name="T13" fmla="*/ 36 h 57"/>
                <a:gd name="T14" fmla="*/ 185 w 207"/>
                <a:gd name="T15" fmla="*/ 21 h 57"/>
                <a:gd name="T16" fmla="*/ 22 w 207"/>
                <a:gd name="T17" fmla="*/ 21 h 57"/>
                <a:gd name="T18" fmla="*/ 22 w 207"/>
                <a:gd name="T19" fmla="*/ 36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7" h="57">
                  <a:moveTo>
                    <a:pt x="207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207" y="0"/>
                  </a:lnTo>
                  <a:lnTo>
                    <a:pt x="207" y="57"/>
                  </a:lnTo>
                  <a:close/>
                  <a:moveTo>
                    <a:pt x="22" y="36"/>
                  </a:moveTo>
                  <a:lnTo>
                    <a:pt x="185" y="36"/>
                  </a:lnTo>
                  <a:lnTo>
                    <a:pt x="185" y="21"/>
                  </a:lnTo>
                  <a:lnTo>
                    <a:pt x="22" y="21"/>
                  </a:lnTo>
                  <a:lnTo>
                    <a:pt x="22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Rectangle 153">
              <a:extLst>
                <a:ext uri="{FF2B5EF4-FFF2-40B4-BE49-F238E27FC236}">
                  <a16:creationId xmlns:a16="http://schemas.microsoft.com/office/drawing/2014/main" id="{18A7F68C-3C70-491F-A688-27940AB038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" y="3477"/>
              <a:ext cx="206" cy="2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Rectangle 154">
              <a:extLst>
                <a:ext uri="{FF2B5EF4-FFF2-40B4-BE49-F238E27FC236}">
                  <a16:creationId xmlns:a16="http://schemas.microsoft.com/office/drawing/2014/main" id="{F9E372D6-4DEB-4593-A752-D9DF20E382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5" y="3537"/>
              <a:ext cx="206" cy="22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155">
              <a:extLst>
                <a:ext uri="{FF2B5EF4-FFF2-40B4-BE49-F238E27FC236}">
                  <a16:creationId xmlns:a16="http://schemas.microsoft.com/office/drawing/2014/main" id="{651C6E7B-A22A-4C74-AE28-C19CC1D3A3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12" y="3431"/>
              <a:ext cx="218" cy="258"/>
            </a:xfrm>
            <a:custGeom>
              <a:avLst/>
              <a:gdLst>
                <a:gd name="T0" fmla="*/ 45 w 91"/>
                <a:gd name="T1" fmla="*/ 107 h 107"/>
                <a:gd name="T2" fmla="*/ 43 w 91"/>
                <a:gd name="T3" fmla="*/ 106 h 107"/>
                <a:gd name="T4" fmla="*/ 1 w 91"/>
                <a:gd name="T5" fmla="*/ 71 h 107"/>
                <a:gd name="T6" fmla="*/ 0 w 91"/>
                <a:gd name="T7" fmla="*/ 16 h 107"/>
                <a:gd name="T8" fmla="*/ 0 w 91"/>
                <a:gd name="T9" fmla="*/ 10 h 107"/>
                <a:gd name="T10" fmla="*/ 6 w 91"/>
                <a:gd name="T11" fmla="*/ 12 h 107"/>
                <a:gd name="T12" fmla="*/ 13 w 91"/>
                <a:gd name="T13" fmla="*/ 13 h 107"/>
                <a:gd name="T14" fmla="*/ 42 w 91"/>
                <a:gd name="T15" fmla="*/ 2 h 107"/>
                <a:gd name="T16" fmla="*/ 45 w 91"/>
                <a:gd name="T17" fmla="*/ 0 h 107"/>
                <a:gd name="T18" fmla="*/ 48 w 91"/>
                <a:gd name="T19" fmla="*/ 2 h 107"/>
                <a:gd name="T20" fmla="*/ 77 w 91"/>
                <a:gd name="T21" fmla="*/ 13 h 107"/>
                <a:gd name="T22" fmla="*/ 84 w 91"/>
                <a:gd name="T23" fmla="*/ 12 h 107"/>
                <a:gd name="T24" fmla="*/ 91 w 91"/>
                <a:gd name="T25" fmla="*/ 10 h 107"/>
                <a:gd name="T26" fmla="*/ 91 w 91"/>
                <a:gd name="T27" fmla="*/ 16 h 107"/>
                <a:gd name="T28" fmla="*/ 89 w 91"/>
                <a:gd name="T29" fmla="*/ 71 h 107"/>
                <a:gd name="T30" fmla="*/ 47 w 91"/>
                <a:gd name="T31" fmla="*/ 106 h 107"/>
                <a:gd name="T32" fmla="*/ 45 w 91"/>
                <a:gd name="T33" fmla="*/ 107 h 107"/>
                <a:gd name="T34" fmla="*/ 9 w 91"/>
                <a:gd name="T35" fmla="*/ 22 h 107"/>
                <a:gd name="T36" fmla="*/ 11 w 91"/>
                <a:gd name="T37" fmla="*/ 71 h 107"/>
                <a:gd name="T38" fmla="*/ 45 w 91"/>
                <a:gd name="T39" fmla="*/ 97 h 107"/>
                <a:gd name="T40" fmla="*/ 80 w 91"/>
                <a:gd name="T41" fmla="*/ 71 h 107"/>
                <a:gd name="T42" fmla="*/ 80 w 91"/>
                <a:gd name="T43" fmla="*/ 71 h 107"/>
                <a:gd name="T44" fmla="*/ 81 w 91"/>
                <a:gd name="T45" fmla="*/ 22 h 107"/>
                <a:gd name="T46" fmla="*/ 77 w 91"/>
                <a:gd name="T47" fmla="*/ 22 h 107"/>
                <a:gd name="T48" fmla="*/ 45 w 91"/>
                <a:gd name="T49" fmla="*/ 11 h 107"/>
                <a:gd name="T50" fmla="*/ 13 w 91"/>
                <a:gd name="T51" fmla="*/ 22 h 107"/>
                <a:gd name="T52" fmla="*/ 9 w 91"/>
                <a:gd name="T53" fmla="*/ 2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91" h="107">
                  <a:moveTo>
                    <a:pt x="45" y="107"/>
                  </a:moveTo>
                  <a:cubicBezTo>
                    <a:pt x="43" y="106"/>
                    <a:pt x="43" y="106"/>
                    <a:pt x="43" y="106"/>
                  </a:cubicBezTo>
                  <a:cubicBezTo>
                    <a:pt x="34" y="101"/>
                    <a:pt x="2" y="84"/>
                    <a:pt x="1" y="71"/>
                  </a:cubicBezTo>
                  <a:cubicBezTo>
                    <a:pt x="1" y="70"/>
                    <a:pt x="0" y="16"/>
                    <a:pt x="0" y="1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8" y="13"/>
                    <a:pt x="11" y="13"/>
                    <a:pt x="13" y="13"/>
                  </a:cubicBezTo>
                  <a:cubicBezTo>
                    <a:pt x="27" y="13"/>
                    <a:pt x="42" y="2"/>
                    <a:pt x="42" y="2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8" y="2"/>
                    <a:pt x="48" y="2"/>
                    <a:pt x="48" y="2"/>
                  </a:cubicBezTo>
                  <a:cubicBezTo>
                    <a:pt x="48" y="2"/>
                    <a:pt x="63" y="13"/>
                    <a:pt x="77" y="13"/>
                  </a:cubicBezTo>
                  <a:cubicBezTo>
                    <a:pt x="80" y="13"/>
                    <a:pt x="82" y="13"/>
                    <a:pt x="84" y="12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91" y="16"/>
                    <a:pt x="89" y="70"/>
                    <a:pt x="89" y="71"/>
                  </a:cubicBezTo>
                  <a:cubicBezTo>
                    <a:pt x="89" y="84"/>
                    <a:pt x="57" y="101"/>
                    <a:pt x="47" y="106"/>
                  </a:cubicBezTo>
                  <a:lnTo>
                    <a:pt x="45" y="107"/>
                  </a:lnTo>
                  <a:close/>
                  <a:moveTo>
                    <a:pt x="9" y="22"/>
                  </a:moveTo>
                  <a:cubicBezTo>
                    <a:pt x="11" y="71"/>
                    <a:pt x="11" y="71"/>
                    <a:pt x="11" y="71"/>
                  </a:cubicBezTo>
                  <a:cubicBezTo>
                    <a:pt x="11" y="75"/>
                    <a:pt x="27" y="87"/>
                    <a:pt x="45" y="97"/>
                  </a:cubicBezTo>
                  <a:cubicBezTo>
                    <a:pt x="64" y="87"/>
                    <a:pt x="80" y="75"/>
                    <a:pt x="80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71"/>
                    <a:pt x="80" y="70"/>
                    <a:pt x="81" y="22"/>
                  </a:cubicBezTo>
                  <a:cubicBezTo>
                    <a:pt x="80" y="22"/>
                    <a:pt x="79" y="22"/>
                    <a:pt x="77" y="22"/>
                  </a:cubicBezTo>
                  <a:cubicBezTo>
                    <a:pt x="64" y="22"/>
                    <a:pt x="51" y="15"/>
                    <a:pt x="45" y="11"/>
                  </a:cubicBezTo>
                  <a:cubicBezTo>
                    <a:pt x="40" y="15"/>
                    <a:pt x="27" y="22"/>
                    <a:pt x="13" y="22"/>
                  </a:cubicBezTo>
                  <a:cubicBezTo>
                    <a:pt x="12" y="22"/>
                    <a:pt x="11" y="22"/>
                    <a:pt x="9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156">
              <a:extLst>
                <a:ext uri="{FF2B5EF4-FFF2-40B4-BE49-F238E27FC236}">
                  <a16:creationId xmlns:a16="http://schemas.microsoft.com/office/drawing/2014/main" id="{C8ABAAEF-BB4B-4D00-83CE-6E04BC40F2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48" y="3475"/>
              <a:ext cx="146" cy="170"/>
            </a:xfrm>
            <a:custGeom>
              <a:avLst/>
              <a:gdLst>
                <a:gd name="T0" fmla="*/ 30 w 61"/>
                <a:gd name="T1" fmla="*/ 71 h 71"/>
                <a:gd name="T2" fmla="*/ 28 w 61"/>
                <a:gd name="T3" fmla="*/ 70 h 71"/>
                <a:gd name="T4" fmla="*/ 1 w 61"/>
                <a:gd name="T5" fmla="*/ 47 h 71"/>
                <a:gd name="T6" fmla="*/ 0 w 61"/>
                <a:gd name="T7" fmla="*/ 13 h 71"/>
                <a:gd name="T8" fmla="*/ 0 w 61"/>
                <a:gd name="T9" fmla="*/ 6 h 71"/>
                <a:gd name="T10" fmla="*/ 6 w 61"/>
                <a:gd name="T11" fmla="*/ 8 h 71"/>
                <a:gd name="T12" fmla="*/ 10 w 61"/>
                <a:gd name="T13" fmla="*/ 9 h 71"/>
                <a:gd name="T14" fmla="*/ 28 w 61"/>
                <a:gd name="T15" fmla="*/ 2 h 71"/>
                <a:gd name="T16" fmla="*/ 30 w 61"/>
                <a:gd name="T17" fmla="*/ 0 h 71"/>
                <a:gd name="T18" fmla="*/ 33 w 61"/>
                <a:gd name="T19" fmla="*/ 2 h 71"/>
                <a:gd name="T20" fmla="*/ 50 w 61"/>
                <a:gd name="T21" fmla="*/ 9 h 71"/>
                <a:gd name="T22" fmla="*/ 54 w 61"/>
                <a:gd name="T23" fmla="*/ 8 h 71"/>
                <a:gd name="T24" fmla="*/ 61 w 61"/>
                <a:gd name="T25" fmla="*/ 6 h 71"/>
                <a:gd name="T26" fmla="*/ 60 w 61"/>
                <a:gd name="T27" fmla="*/ 13 h 71"/>
                <a:gd name="T28" fmla="*/ 59 w 61"/>
                <a:gd name="T29" fmla="*/ 47 h 71"/>
                <a:gd name="T30" fmla="*/ 32 w 61"/>
                <a:gd name="T31" fmla="*/ 70 h 71"/>
                <a:gd name="T32" fmla="*/ 30 w 61"/>
                <a:gd name="T33" fmla="*/ 71 h 71"/>
                <a:gd name="T34" fmla="*/ 10 w 61"/>
                <a:gd name="T35" fmla="*/ 18 h 71"/>
                <a:gd name="T36" fmla="*/ 10 w 61"/>
                <a:gd name="T37" fmla="*/ 47 h 71"/>
                <a:gd name="T38" fmla="*/ 30 w 61"/>
                <a:gd name="T39" fmla="*/ 61 h 71"/>
                <a:gd name="T40" fmla="*/ 50 w 61"/>
                <a:gd name="T41" fmla="*/ 46 h 71"/>
                <a:gd name="T42" fmla="*/ 51 w 61"/>
                <a:gd name="T43" fmla="*/ 18 h 71"/>
                <a:gd name="T44" fmla="*/ 30 w 61"/>
                <a:gd name="T45" fmla="*/ 11 h 71"/>
                <a:gd name="T46" fmla="*/ 10 w 61"/>
                <a:gd name="T47" fmla="*/ 1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1" h="71">
                  <a:moveTo>
                    <a:pt x="30" y="71"/>
                  </a:moveTo>
                  <a:cubicBezTo>
                    <a:pt x="28" y="70"/>
                    <a:pt x="28" y="70"/>
                    <a:pt x="28" y="70"/>
                  </a:cubicBezTo>
                  <a:cubicBezTo>
                    <a:pt x="18" y="65"/>
                    <a:pt x="1" y="55"/>
                    <a:pt x="1" y="47"/>
                  </a:cubicBezTo>
                  <a:cubicBezTo>
                    <a:pt x="1" y="46"/>
                    <a:pt x="0" y="13"/>
                    <a:pt x="0" y="1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9"/>
                    <a:pt x="9" y="9"/>
                    <a:pt x="10" y="9"/>
                  </a:cubicBezTo>
                  <a:cubicBezTo>
                    <a:pt x="19" y="9"/>
                    <a:pt x="27" y="2"/>
                    <a:pt x="28" y="2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3" y="2"/>
                    <a:pt x="42" y="9"/>
                    <a:pt x="50" y="9"/>
                  </a:cubicBezTo>
                  <a:cubicBezTo>
                    <a:pt x="52" y="9"/>
                    <a:pt x="53" y="9"/>
                    <a:pt x="54" y="8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0" y="13"/>
                    <a:pt x="60" y="13"/>
                    <a:pt x="60" y="13"/>
                  </a:cubicBezTo>
                  <a:cubicBezTo>
                    <a:pt x="60" y="13"/>
                    <a:pt x="59" y="46"/>
                    <a:pt x="59" y="47"/>
                  </a:cubicBezTo>
                  <a:cubicBezTo>
                    <a:pt x="59" y="55"/>
                    <a:pt x="42" y="65"/>
                    <a:pt x="32" y="70"/>
                  </a:cubicBezTo>
                  <a:lnTo>
                    <a:pt x="30" y="71"/>
                  </a:lnTo>
                  <a:close/>
                  <a:moveTo>
                    <a:pt x="10" y="18"/>
                  </a:moveTo>
                  <a:cubicBezTo>
                    <a:pt x="10" y="46"/>
                    <a:pt x="10" y="46"/>
                    <a:pt x="10" y="47"/>
                  </a:cubicBezTo>
                  <a:cubicBezTo>
                    <a:pt x="11" y="49"/>
                    <a:pt x="20" y="56"/>
                    <a:pt x="30" y="61"/>
                  </a:cubicBezTo>
                  <a:cubicBezTo>
                    <a:pt x="40" y="56"/>
                    <a:pt x="50" y="49"/>
                    <a:pt x="50" y="46"/>
                  </a:cubicBezTo>
                  <a:cubicBezTo>
                    <a:pt x="50" y="46"/>
                    <a:pt x="50" y="43"/>
                    <a:pt x="51" y="18"/>
                  </a:cubicBezTo>
                  <a:cubicBezTo>
                    <a:pt x="43" y="18"/>
                    <a:pt x="34" y="14"/>
                    <a:pt x="30" y="11"/>
                  </a:cubicBezTo>
                  <a:cubicBezTo>
                    <a:pt x="26" y="14"/>
                    <a:pt x="18" y="18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157">
              <a:extLst>
                <a:ext uri="{FF2B5EF4-FFF2-40B4-BE49-F238E27FC236}">
                  <a16:creationId xmlns:a16="http://schemas.microsoft.com/office/drawing/2014/main" id="{C81E0E55-90A4-46D6-9B58-2C42B4C55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2" y="3516"/>
              <a:ext cx="79" cy="79"/>
            </a:xfrm>
            <a:custGeom>
              <a:avLst/>
              <a:gdLst>
                <a:gd name="T0" fmla="*/ 14 w 79"/>
                <a:gd name="T1" fmla="*/ 79 h 79"/>
                <a:gd name="T2" fmla="*/ 0 w 79"/>
                <a:gd name="T3" fmla="*/ 64 h 79"/>
                <a:gd name="T4" fmla="*/ 62 w 79"/>
                <a:gd name="T5" fmla="*/ 0 h 79"/>
                <a:gd name="T6" fmla="*/ 79 w 79"/>
                <a:gd name="T7" fmla="*/ 16 h 79"/>
                <a:gd name="T8" fmla="*/ 14 w 79"/>
                <a:gd name="T9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79">
                  <a:moveTo>
                    <a:pt x="14" y="79"/>
                  </a:moveTo>
                  <a:lnTo>
                    <a:pt x="0" y="64"/>
                  </a:lnTo>
                  <a:lnTo>
                    <a:pt x="62" y="0"/>
                  </a:lnTo>
                  <a:lnTo>
                    <a:pt x="79" y="16"/>
                  </a:lnTo>
                  <a:lnTo>
                    <a:pt x="14" y="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DFEE0A6B-9A7B-4BA6-A650-5065C214CA3A}"/>
              </a:ext>
            </a:extLst>
          </p:cNvPr>
          <p:cNvGrpSpPr/>
          <p:nvPr/>
        </p:nvGrpSpPr>
        <p:grpSpPr>
          <a:xfrm>
            <a:off x="7161094" y="2632995"/>
            <a:ext cx="422224" cy="424586"/>
            <a:chOff x="6913563" y="2433638"/>
            <a:chExt cx="850900" cy="855663"/>
          </a:xfrm>
          <a:solidFill>
            <a:schemeClr val="accent3"/>
          </a:solidFill>
        </p:grpSpPr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D6D49E13-EB75-4698-BCD0-1941093D4E27}"/>
                </a:ext>
              </a:extLst>
            </p:cNvPr>
            <p:cNvGrpSpPr/>
            <p:nvPr/>
          </p:nvGrpSpPr>
          <p:grpSpPr>
            <a:xfrm>
              <a:off x="6913563" y="2433638"/>
              <a:ext cx="850900" cy="765175"/>
              <a:chOff x="6913563" y="2433638"/>
              <a:chExt cx="850900" cy="765175"/>
            </a:xfrm>
            <a:grpFill/>
          </p:grpSpPr>
          <p:sp>
            <p:nvSpPr>
              <p:cNvPr id="67" name="Freeform 35">
                <a:extLst>
                  <a:ext uri="{FF2B5EF4-FFF2-40B4-BE49-F238E27FC236}">
                    <a16:creationId xmlns:a16="http://schemas.microsoft.com/office/drawing/2014/main" id="{2872CF88-7EAB-4647-8056-D973A73F5D9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13563" y="2433638"/>
                <a:ext cx="850900" cy="182563"/>
              </a:xfrm>
              <a:custGeom>
                <a:avLst/>
                <a:gdLst>
                  <a:gd name="T0" fmla="*/ 215 w 228"/>
                  <a:gd name="T1" fmla="*/ 49 h 49"/>
                  <a:gd name="T2" fmla="*/ 13 w 228"/>
                  <a:gd name="T3" fmla="*/ 49 h 49"/>
                  <a:gd name="T4" fmla="*/ 0 w 228"/>
                  <a:gd name="T5" fmla="*/ 36 h 49"/>
                  <a:gd name="T6" fmla="*/ 0 w 228"/>
                  <a:gd name="T7" fmla="*/ 13 h 49"/>
                  <a:gd name="T8" fmla="*/ 13 w 228"/>
                  <a:gd name="T9" fmla="*/ 0 h 49"/>
                  <a:gd name="T10" fmla="*/ 215 w 228"/>
                  <a:gd name="T11" fmla="*/ 0 h 49"/>
                  <a:gd name="T12" fmla="*/ 228 w 228"/>
                  <a:gd name="T13" fmla="*/ 13 h 49"/>
                  <a:gd name="T14" fmla="*/ 228 w 228"/>
                  <a:gd name="T15" fmla="*/ 36 h 49"/>
                  <a:gd name="T16" fmla="*/ 215 w 228"/>
                  <a:gd name="T17" fmla="*/ 49 h 49"/>
                  <a:gd name="T18" fmla="*/ 13 w 228"/>
                  <a:gd name="T19" fmla="*/ 9 h 49"/>
                  <a:gd name="T20" fmla="*/ 9 w 228"/>
                  <a:gd name="T21" fmla="*/ 13 h 49"/>
                  <a:gd name="T22" fmla="*/ 9 w 228"/>
                  <a:gd name="T23" fmla="*/ 36 h 49"/>
                  <a:gd name="T24" fmla="*/ 13 w 228"/>
                  <a:gd name="T25" fmla="*/ 40 h 49"/>
                  <a:gd name="T26" fmla="*/ 215 w 228"/>
                  <a:gd name="T27" fmla="*/ 40 h 49"/>
                  <a:gd name="T28" fmla="*/ 219 w 228"/>
                  <a:gd name="T29" fmla="*/ 36 h 49"/>
                  <a:gd name="T30" fmla="*/ 219 w 228"/>
                  <a:gd name="T31" fmla="*/ 13 h 49"/>
                  <a:gd name="T32" fmla="*/ 215 w 228"/>
                  <a:gd name="T33" fmla="*/ 9 h 49"/>
                  <a:gd name="T34" fmla="*/ 13 w 228"/>
                  <a:gd name="T35" fmla="*/ 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28" h="49">
                    <a:moveTo>
                      <a:pt x="215" y="49"/>
                    </a:moveTo>
                    <a:cubicBezTo>
                      <a:pt x="13" y="49"/>
                      <a:pt x="13" y="49"/>
                      <a:pt x="13" y="49"/>
                    </a:cubicBezTo>
                    <a:cubicBezTo>
                      <a:pt x="6" y="49"/>
                      <a:pt x="0" y="43"/>
                      <a:pt x="0" y="3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215" y="0"/>
                      <a:pt x="215" y="0"/>
                      <a:pt x="215" y="0"/>
                    </a:cubicBezTo>
                    <a:cubicBezTo>
                      <a:pt x="222" y="0"/>
                      <a:pt x="228" y="6"/>
                      <a:pt x="228" y="13"/>
                    </a:cubicBezTo>
                    <a:cubicBezTo>
                      <a:pt x="228" y="36"/>
                      <a:pt x="228" y="36"/>
                      <a:pt x="228" y="36"/>
                    </a:cubicBezTo>
                    <a:cubicBezTo>
                      <a:pt x="228" y="43"/>
                      <a:pt x="222" y="49"/>
                      <a:pt x="215" y="49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1"/>
                      <a:pt x="9" y="13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9" y="38"/>
                      <a:pt x="11" y="40"/>
                      <a:pt x="13" y="40"/>
                    </a:cubicBezTo>
                    <a:cubicBezTo>
                      <a:pt x="215" y="40"/>
                      <a:pt x="215" y="40"/>
                      <a:pt x="215" y="40"/>
                    </a:cubicBezTo>
                    <a:cubicBezTo>
                      <a:pt x="217" y="40"/>
                      <a:pt x="219" y="38"/>
                      <a:pt x="219" y="36"/>
                    </a:cubicBezTo>
                    <a:cubicBezTo>
                      <a:pt x="219" y="13"/>
                      <a:pt x="219" y="13"/>
                      <a:pt x="219" y="13"/>
                    </a:cubicBezTo>
                    <a:cubicBezTo>
                      <a:pt x="219" y="11"/>
                      <a:pt x="217" y="9"/>
                      <a:pt x="215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8" name="Freeform 36">
                <a:extLst>
                  <a:ext uri="{FF2B5EF4-FFF2-40B4-BE49-F238E27FC236}">
                    <a16:creationId xmlns:a16="http://schemas.microsoft.com/office/drawing/2014/main" id="{38D564F8-8D86-4295-B712-F1BD885A5F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83413" y="2582863"/>
                <a:ext cx="706438" cy="504825"/>
              </a:xfrm>
              <a:custGeom>
                <a:avLst/>
                <a:gdLst>
                  <a:gd name="T0" fmla="*/ 445 w 445"/>
                  <a:gd name="T1" fmla="*/ 318 h 318"/>
                  <a:gd name="T2" fmla="*/ 0 w 445"/>
                  <a:gd name="T3" fmla="*/ 318 h 318"/>
                  <a:gd name="T4" fmla="*/ 0 w 445"/>
                  <a:gd name="T5" fmla="*/ 0 h 318"/>
                  <a:gd name="T6" fmla="*/ 445 w 445"/>
                  <a:gd name="T7" fmla="*/ 0 h 318"/>
                  <a:gd name="T8" fmla="*/ 445 w 445"/>
                  <a:gd name="T9" fmla="*/ 318 h 318"/>
                  <a:gd name="T10" fmla="*/ 24 w 445"/>
                  <a:gd name="T11" fmla="*/ 297 h 318"/>
                  <a:gd name="T12" fmla="*/ 423 w 445"/>
                  <a:gd name="T13" fmla="*/ 297 h 318"/>
                  <a:gd name="T14" fmla="*/ 423 w 445"/>
                  <a:gd name="T15" fmla="*/ 21 h 318"/>
                  <a:gd name="T16" fmla="*/ 24 w 445"/>
                  <a:gd name="T17" fmla="*/ 21 h 318"/>
                  <a:gd name="T18" fmla="*/ 24 w 445"/>
                  <a:gd name="T19" fmla="*/ 297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5" h="318">
                    <a:moveTo>
                      <a:pt x="445" y="318"/>
                    </a:moveTo>
                    <a:lnTo>
                      <a:pt x="0" y="318"/>
                    </a:lnTo>
                    <a:lnTo>
                      <a:pt x="0" y="0"/>
                    </a:lnTo>
                    <a:lnTo>
                      <a:pt x="445" y="0"/>
                    </a:lnTo>
                    <a:lnTo>
                      <a:pt x="445" y="318"/>
                    </a:lnTo>
                    <a:close/>
                    <a:moveTo>
                      <a:pt x="24" y="297"/>
                    </a:moveTo>
                    <a:lnTo>
                      <a:pt x="423" y="297"/>
                    </a:lnTo>
                    <a:lnTo>
                      <a:pt x="423" y="21"/>
                    </a:lnTo>
                    <a:lnTo>
                      <a:pt x="24" y="21"/>
                    </a:lnTo>
                    <a:lnTo>
                      <a:pt x="24" y="2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9" name="Freeform 37">
                <a:extLst>
                  <a:ext uri="{FF2B5EF4-FFF2-40B4-BE49-F238E27FC236}">
                    <a16:creationId xmlns:a16="http://schemas.microsoft.com/office/drawing/2014/main" id="{38C89755-48B0-4FF4-85F0-1763842C54C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327900" y="2665413"/>
                <a:ext cx="301625" cy="303213"/>
              </a:xfrm>
              <a:custGeom>
                <a:avLst/>
                <a:gdLst>
                  <a:gd name="T0" fmla="*/ 41 w 81"/>
                  <a:gd name="T1" fmla="*/ 81 h 81"/>
                  <a:gd name="T2" fmla="*/ 0 w 81"/>
                  <a:gd name="T3" fmla="*/ 40 h 81"/>
                  <a:gd name="T4" fmla="*/ 41 w 81"/>
                  <a:gd name="T5" fmla="*/ 0 h 81"/>
                  <a:gd name="T6" fmla="*/ 81 w 81"/>
                  <a:gd name="T7" fmla="*/ 40 h 81"/>
                  <a:gd name="T8" fmla="*/ 41 w 81"/>
                  <a:gd name="T9" fmla="*/ 81 h 81"/>
                  <a:gd name="T10" fmla="*/ 41 w 81"/>
                  <a:gd name="T11" fmla="*/ 9 h 81"/>
                  <a:gd name="T12" fmla="*/ 9 w 81"/>
                  <a:gd name="T13" fmla="*/ 40 h 81"/>
                  <a:gd name="T14" fmla="*/ 41 w 81"/>
                  <a:gd name="T15" fmla="*/ 71 h 81"/>
                  <a:gd name="T16" fmla="*/ 72 w 81"/>
                  <a:gd name="T17" fmla="*/ 40 h 81"/>
                  <a:gd name="T18" fmla="*/ 41 w 81"/>
                  <a:gd name="T19" fmla="*/ 9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1" h="81">
                    <a:moveTo>
                      <a:pt x="41" y="81"/>
                    </a:moveTo>
                    <a:cubicBezTo>
                      <a:pt x="18" y="81"/>
                      <a:pt x="0" y="62"/>
                      <a:pt x="0" y="40"/>
                    </a:cubicBezTo>
                    <a:cubicBezTo>
                      <a:pt x="0" y="18"/>
                      <a:pt x="18" y="0"/>
                      <a:pt x="41" y="0"/>
                    </a:cubicBezTo>
                    <a:cubicBezTo>
                      <a:pt x="63" y="0"/>
                      <a:pt x="81" y="18"/>
                      <a:pt x="81" y="40"/>
                    </a:cubicBezTo>
                    <a:cubicBezTo>
                      <a:pt x="81" y="62"/>
                      <a:pt x="63" y="81"/>
                      <a:pt x="41" y="81"/>
                    </a:cubicBezTo>
                    <a:close/>
                    <a:moveTo>
                      <a:pt x="41" y="9"/>
                    </a:moveTo>
                    <a:cubicBezTo>
                      <a:pt x="23" y="9"/>
                      <a:pt x="9" y="23"/>
                      <a:pt x="9" y="40"/>
                    </a:cubicBezTo>
                    <a:cubicBezTo>
                      <a:pt x="9" y="57"/>
                      <a:pt x="23" y="71"/>
                      <a:pt x="41" y="71"/>
                    </a:cubicBezTo>
                    <a:cubicBezTo>
                      <a:pt x="58" y="71"/>
                      <a:pt x="72" y="57"/>
                      <a:pt x="72" y="40"/>
                    </a:cubicBezTo>
                    <a:cubicBezTo>
                      <a:pt x="72" y="23"/>
                      <a:pt x="58" y="9"/>
                      <a:pt x="4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0" name="Freeform 38">
                <a:extLst>
                  <a:ext uri="{FF2B5EF4-FFF2-40B4-BE49-F238E27FC236}">
                    <a16:creationId xmlns:a16="http://schemas.microsoft.com/office/drawing/2014/main" id="{D11A9764-92A4-4FA4-B5A1-B873BA82DD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58075" y="2695575"/>
                <a:ext cx="157163" cy="138113"/>
              </a:xfrm>
              <a:custGeom>
                <a:avLst/>
                <a:gdLst>
                  <a:gd name="T0" fmla="*/ 99 w 99"/>
                  <a:gd name="T1" fmla="*/ 87 h 87"/>
                  <a:gd name="T2" fmla="*/ 0 w 99"/>
                  <a:gd name="T3" fmla="*/ 87 h 87"/>
                  <a:gd name="T4" fmla="*/ 0 w 99"/>
                  <a:gd name="T5" fmla="*/ 0 h 87"/>
                  <a:gd name="T6" fmla="*/ 21 w 99"/>
                  <a:gd name="T7" fmla="*/ 0 h 87"/>
                  <a:gd name="T8" fmla="*/ 21 w 99"/>
                  <a:gd name="T9" fmla="*/ 63 h 87"/>
                  <a:gd name="T10" fmla="*/ 99 w 99"/>
                  <a:gd name="T11" fmla="*/ 63 h 87"/>
                  <a:gd name="T12" fmla="*/ 99 w 99"/>
                  <a:gd name="T13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9" h="87">
                    <a:moveTo>
                      <a:pt x="99" y="87"/>
                    </a:moveTo>
                    <a:lnTo>
                      <a:pt x="0" y="87"/>
                    </a:lnTo>
                    <a:lnTo>
                      <a:pt x="0" y="0"/>
                    </a:lnTo>
                    <a:lnTo>
                      <a:pt x="21" y="0"/>
                    </a:lnTo>
                    <a:lnTo>
                      <a:pt x="21" y="63"/>
                    </a:lnTo>
                    <a:lnTo>
                      <a:pt x="99" y="63"/>
                    </a:lnTo>
                    <a:lnTo>
                      <a:pt x="99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1" name="Rectangle 39">
                <a:extLst>
                  <a:ext uri="{FF2B5EF4-FFF2-40B4-BE49-F238E27FC236}">
                    <a16:creationId xmlns:a16="http://schemas.microsoft.com/office/drawing/2014/main" id="{D8AED365-070D-4F14-97BA-852EB6E4B0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07238" y="2751138"/>
                <a:ext cx="36513" cy="2127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2" name="Rectangle 40">
                <a:extLst>
                  <a:ext uri="{FF2B5EF4-FFF2-40B4-BE49-F238E27FC236}">
                    <a16:creationId xmlns:a16="http://schemas.microsoft.com/office/drawing/2014/main" id="{626828B0-EDCB-4548-BB4A-AB6EF3AB0E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77088" y="2828925"/>
                <a:ext cx="34925" cy="1349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3" name="Rectangle 41">
                <a:extLst>
                  <a:ext uri="{FF2B5EF4-FFF2-40B4-BE49-F238E27FC236}">
                    <a16:creationId xmlns:a16="http://schemas.microsoft.com/office/drawing/2014/main" id="{39A430E3-2980-403B-ADDF-3450DBE3BC7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45350" y="2878138"/>
                <a:ext cx="33338" cy="857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4" name="Rectangle 42">
                <a:extLst>
                  <a:ext uri="{FF2B5EF4-FFF2-40B4-BE49-F238E27FC236}">
                    <a16:creationId xmlns:a16="http://schemas.microsoft.com/office/drawing/2014/main" id="{55F1810E-3140-441B-8B3E-289FC7E38D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19963" y="3076575"/>
                <a:ext cx="36513" cy="1222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5" name="Rectangle 43">
                <a:extLst>
                  <a:ext uri="{FF2B5EF4-FFF2-40B4-BE49-F238E27FC236}">
                    <a16:creationId xmlns:a16="http://schemas.microsoft.com/office/drawing/2014/main" id="{5857711F-73E1-4DA2-AF4A-991046A059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931025" y="2511425"/>
                <a:ext cx="814388" cy="381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66" name="Rectangle 44">
              <a:extLst>
                <a:ext uri="{FF2B5EF4-FFF2-40B4-BE49-F238E27FC236}">
                  <a16:creationId xmlns:a16="http://schemas.microsoft.com/office/drawing/2014/main" id="{B38E8576-FC78-4925-A20F-84DDE841E1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89800" y="3192463"/>
              <a:ext cx="96838" cy="968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03734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666750" y="596384"/>
            <a:ext cx="1085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 err="1"/>
              <a:t>Steps</a:t>
            </a:r>
            <a:r>
              <a:rPr lang="ko-KR" altLang="en-US" sz="3200" dirty="0"/>
              <a:t> </a:t>
            </a:r>
            <a:r>
              <a:rPr lang="en-US" altLang="ko-KR" sz="3200" dirty="0"/>
              <a:t>t</a:t>
            </a:r>
            <a:r>
              <a:rPr lang="ko-KR" altLang="en-US" sz="3200" dirty="0" err="1"/>
              <a:t>o</a:t>
            </a:r>
            <a:r>
              <a:rPr lang="ko-KR" altLang="en-US" sz="3200" dirty="0"/>
              <a:t> </a:t>
            </a:r>
            <a:r>
              <a:rPr lang="ko-KR" altLang="en-US" sz="3200" b="1" dirty="0" err="1"/>
              <a:t>Success</a:t>
            </a:r>
            <a:endParaRPr lang="ko-KR" altLang="en-US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1051213" y="1203086"/>
            <a:ext cx="1015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AF05CEA8-EA0E-43FD-ABE3-E8C6DDB20256}"/>
              </a:ext>
            </a:extLst>
          </p:cNvPr>
          <p:cNvGrpSpPr/>
          <p:nvPr/>
        </p:nvGrpSpPr>
        <p:grpSpPr>
          <a:xfrm>
            <a:off x="828677" y="2156249"/>
            <a:ext cx="10485723" cy="2439498"/>
            <a:chOff x="666752" y="2444812"/>
            <a:chExt cx="10858500" cy="2541736"/>
          </a:xfrm>
        </p:grpSpPr>
        <p:sp>
          <p:nvSpPr>
            <p:cNvPr id="4" name="U자형 화살표 52">
              <a:extLst>
                <a:ext uri="{FF2B5EF4-FFF2-40B4-BE49-F238E27FC236}">
                  <a16:creationId xmlns:a16="http://schemas.microsoft.com/office/drawing/2014/main" id="{D4AE048B-C849-475F-AF08-D8765F0546A1}"/>
                </a:ext>
              </a:extLst>
            </p:cNvPr>
            <p:cNvSpPr/>
            <p:nvPr/>
          </p:nvSpPr>
          <p:spPr>
            <a:xfrm rot="5400000" flipH="1">
              <a:off x="4125357" y="211367"/>
              <a:ext cx="1316576" cy="8233786"/>
            </a:xfrm>
            <a:prstGeom prst="uturnArrow">
              <a:avLst>
                <a:gd name="adj1" fmla="val 0"/>
                <a:gd name="adj2" fmla="val 0"/>
                <a:gd name="adj3" fmla="val 0"/>
                <a:gd name="adj4" fmla="val 50000"/>
                <a:gd name="adj5" fmla="val 16767"/>
              </a:avLst>
            </a:prstGeom>
            <a:noFill/>
            <a:ln w="2190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U자형 화살표 42">
              <a:extLst>
                <a:ext uri="{FF2B5EF4-FFF2-40B4-BE49-F238E27FC236}">
                  <a16:creationId xmlns:a16="http://schemas.microsoft.com/office/drawing/2014/main" id="{E40D5253-317E-4796-9E15-D06DEE5F50B4}"/>
                </a:ext>
              </a:extLst>
            </p:cNvPr>
            <p:cNvSpPr/>
            <p:nvPr/>
          </p:nvSpPr>
          <p:spPr>
            <a:xfrm rot="5400000" flipV="1">
              <a:off x="8546078" y="690797"/>
              <a:ext cx="1225160" cy="4733189"/>
            </a:xfrm>
            <a:prstGeom prst="uturnArrow">
              <a:avLst>
                <a:gd name="adj1" fmla="val 0"/>
                <a:gd name="adj2" fmla="val 0"/>
                <a:gd name="adj3" fmla="val 0"/>
                <a:gd name="adj4" fmla="val 50000"/>
                <a:gd name="adj5" fmla="val 13307"/>
              </a:avLst>
            </a:prstGeom>
            <a:noFill/>
            <a:ln w="219075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1949396D-AEF3-4527-BF4A-F0994F7CBC8D}"/>
              </a:ext>
            </a:extLst>
          </p:cNvPr>
          <p:cNvSpPr txBox="1"/>
          <p:nvPr/>
        </p:nvSpPr>
        <p:spPr>
          <a:xfrm>
            <a:off x="2134515" y="2123624"/>
            <a:ext cx="3598923" cy="892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“ Lorem ipsum dolor sit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amet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, nihil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dolores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phaedrum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ea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sit.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Ullum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assum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verear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ex cum,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ei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assum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incorrupte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accent2"/>
                </a:solidFill>
                <a:cs typeface="Arial" panose="020B0604020202020204" pitchFamily="34" charset="0"/>
              </a:rPr>
              <a:t>mel</a:t>
            </a:r>
            <a:r>
              <a:rPr lang="en-US" altLang="ko-KR" sz="1200" b="1" dirty="0">
                <a:solidFill>
                  <a:schemeClr val="accent2"/>
                </a:solidFill>
                <a:cs typeface="Arial" panose="020B0604020202020204" pitchFamily="34" charset="0"/>
              </a:rPr>
              <a:t> in. ”</a:t>
            </a:r>
            <a:endParaRPr lang="ko-KR" altLang="en-US" sz="1200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20560F56-32A3-462C-8E81-3BEB5AD11A84}"/>
              </a:ext>
            </a:extLst>
          </p:cNvPr>
          <p:cNvGrpSpPr/>
          <p:nvPr/>
        </p:nvGrpSpPr>
        <p:grpSpPr>
          <a:xfrm>
            <a:off x="1051213" y="4942555"/>
            <a:ext cx="3372808" cy="911660"/>
            <a:chOff x="1000661" y="2871151"/>
            <a:chExt cx="2539644" cy="91166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319FA77-C78C-40C8-96DA-E062453671A9}"/>
                </a:ext>
              </a:extLst>
            </p:cNvPr>
            <p:cNvSpPr txBox="1"/>
            <p:nvPr/>
          </p:nvSpPr>
          <p:spPr>
            <a:xfrm>
              <a:off x="1000661" y="3209705"/>
              <a:ext cx="2539644" cy="573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5B40D98-9E12-4318-810B-939E0C0E242C}"/>
                </a:ext>
              </a:extLst>
            </p:cNvPr>
            <p:cNvSpPr txBox="1"/>
            <p:nvPr/>
          </p:nvSpPr>
          <p:spPr>
            <a:xfrm>
              <a:off x="1000661" y="2871151"/>
              <a:ext cx="2409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+mj-lt"/>
                </a:rPr>
                <a:t>Step 01</a:t>
              </a:r>
              <a:endParaRPr lang="ko-KR" altLang="en-US" sz="1400" b="1" dirty="0">
                <a:latin typeface="+mj-lt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5F04154-1526-4000-8F52-EC4338DE228C}"/>
              </a:ext>
            </a:extLst>
          </p:cNvPr>
          <p:cNvGrpSpPr/>
          <p:nvPr/>
        </p:nvGrpSpPr>
        <p:grpSpPr>
          <a:xfrm>
            <a:off x="5699413" y="4942555"/>
            <a:ext cx="3372808" cy="911660"/>
            <a:chOff x="1000661" y="2871151"/>
            <a:chExt cx="2539644" cy="91166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CA9F5E5-A93E-4D12-8BA5-63C32E01D756}"/>
                </a:ext>
              </a:extLst>
            </p:cNvPr>
            <p:cNvSpPr txBox="1"/>
            <p:nvPr/>
          </p:nvSpPr>
          <p:spPr>
            <a:xfrm>
              <a:off x="1000661" y="3209705"/>
              <a:ext cx="2539644" cy="5731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8A51B49-1295-48DF-AFDD-AD172F46E396}"/>
                </a:ext>
              </a:extLst>
            </p:cNvPr>
            <p:cNvSpPr txBox="1"/>
            <p:nvPr/>
          </p:nvSpPr>
          <p:spPr>
            <a:xfrm>
              <a:off x="1000661" y="2871151"/>
              <a:ext cx="2409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+mj-lt"/>
                </a:rPr>
                <a:t>Step 02</a:t>
              </a:r>
              <a:endParaRPr lang="ko-KR" altLang="en-US" sz="1400" b="1" dirty="0">
                <a:latin typeface="+mj-lt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BD72D3F6-AA8C-4EC6-858F-5538130937CD}"/>
              </a:ext>
            </a:extLst>
          </p:cNvPr>
          <p:cNvGrpSpPr/>
          <p:nvPr/>
        </p:nvGrpSpPr>
        <p:grpSpPr>
          <a:xfrm>
            <a:off x="9004340" y="2439785"/>
            <a:ext cx="2534607" cy="1163973"/>
            <a:chOff x="1000661" y="2871151"/>
            <a:chExt cx="1908499" cy="116397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9386A62-A457-48EF-AE94-23EB73F9D50E}"/>
                </a:ext>
              </a:extLst>
            </p:cNvPr>
            <p:cNvSpPr txBox="1"/>
            <p:nvPr/>
          </p:nvSpPr>
          <p:spPr>
            <a:xfrm>
              <a:off x="1000661" y="3209705"/>
              <a:ext cx="1908499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8C2322A-15D5-4DDB-AD6A-C97B5C70706F}"/>
                </a:ext>
              </a:extLst>
            </p:cNvPr>
            <p:cNvSpPr txBox="1"/>
            <p:nvPr/>
          </p:nvSpPr>
          <p:spPr>
            <a:xfrm>
              <a:off x="1000661" y="2871151"/>
              <a:ext cx="190849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latin typeface="+mj-lt"/>
                </a:rPr>
                <a:t>Step 03</a:t>
              </a:r>
              <a:endParaRPr lang="ko-KR" altLang="en-US" sz="1400" b="1" dirty="0">
                <a:latin typeface="+mj-lt"/>
              </a:endParaRPr>
            </a:p>
          </p:txBody>
        </p:sp>
      </p:grpSp>
      <p:sp>
        <p:nvSpPr>
          <p:cNvPr id="32" name="말풍선: 타원형 31">
            <a:extLst>
              <a:ext uri="{FF2B5EF4-FFF2-40B4-BE49-F238E27FC236}">
                <a16:creationId xmlns:a16="http://schemas.microsoft.com/office/drawing/2014/main" id="{1AB2447C-7A1C-473C-A529-1A4F740D945F}"/>
              </a:ext>
            </a:extLst>
          </p:cNvPr>
          <p:cNvSpPr/>
          <p:nvPr/>
        </p:nvSpPr>
        <p:spPr>
          <a:xfrm>
            <a:off x="1049277" y="3653765"/>
            <a:ext cx="798797" cy="801043"/>
          </a:xfrm>
          <a:prstGeom prst="wedgeEllipseCallout">
            <a:avLst>
              <a:gd name="adj1" fmla="val -2371"/>
              <a:gd name="adj2" fmla="val 68223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Freeform 107">
            <a:extLst>
              <a:ext uri="{FF2B5EF4-FFF2-40B4-BE49-F238E27FC236}">
                <a16:creationId xmlns:a16="http://schemas.microsoft.com/office/drawing/2014/main" id="{24F1689E-3309-44C2-8BB1-058061685E71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214627" y="1988542"/>
            <a:ext cx="633447" cy="1281290"/>
          </a:xfrm>
          <a:custGeom>
            <a:avLst/>
            <a:gdLst>
              <a:gd name="T0" fmla="*/ 569 w 615"/>
              <a:gd name="T1" fmla="*/ 215 h 1246"/>
              <a:gd name="T2" fmla="*/ 497 w 615"/>
              <a:gd name="T3" fmla="*/ 191 h 1246"/>
              <a:gd name="T4" fmla="*/ 476 w 615"/>
              <a:gd name="T5" fmla="*/ 164 h 1246"/>
              <a:gd name="T6" fmla="*/ 470 w 615"/>
              <a:gd name="T7" fmla="*/ 147 h 1246"/>
              <a:gd name="T8" fmla="*/ 490 w 615"/>
              <a:gd name="T9" fmla="*/ 106 h 1246"/>
              <a:gd name="T10" fmla="*/ 485 w 615"/>
              <a:gd name="T11" fmla="*/ 78 h 1246"/>
              <a:gd name="T12" fmla="*/ 487 w 615"/>
              <a:gd name="T13" fmla="*/ 47 h 1246"/>
              <a:gd name="T14" fmla="*/ 468 w 615"/>
              <a:gd name="T15" fmla="*/ 11 h 1246"/>
              <a:gd name="T16" fmla="*/ 388 w 615"/>
              <a:gd name="T17" fmla="*/ 8 h 1246"/>
              <a:gd name="T18" fmla="*/ 375 w 615"/>
              <a:gd name="T19" fmla="*/ 62 h 1246"/>
              <a:gd name="T20" fmla="*/ 367 w 615"/>
              <a:gd name="T21" fmla="*/ 88 h 1246"/>
              <a:gd name="T22" fmla="*/ 381 w 615"/>
              <a:gd name="T23" fmla="*/ 121 h 1246"/>
              <a:gd name="T24" fmla="*/ 389 w 615"/>
              <a:gd name="T25" fmla="*/ 171 h 1246"/>
              <a:gd name="T26" fmla="*/ 380 w 615"/>
              <a:gd name="T27" fmla="*/ 190 h 1246"/>
              <a:gd name="T28" fmla="*/ 312 w 615"/>
              <a:gd name="T29" fmla="*/ 233 h 1246"/>
              <a:gd name="T30" fmla="*/ 286 w 615"/>
              <a:gd name="T31" fmla="*/ 287 h 1246"/>
              <a:gd name="T32" fmla="*/ 240 w 615"/>
              <a:gd name="T33" fmla="*/ 339 h 1246"/>
              <a:gd name="T34" fmla="*/ 194 w 615"/>
              <a:gd name="T35" fmla="*/ 340 h 1246"/>
              <a:gd name="T36" fmla="*/ 126 w 615"/>
              <a:gd name="T37" fmla="*/ 313 h 1246"/>
              <a:gd name="T38" fmla="*/ 80 w 615"/>
              <a:gd name="T39" fmla="*/ 287 h 1246"/>
              <a:gd name="T40" fmla="*/ 63 w 615"/>
              <a:gd name="T41" fmla="*/ 284 h 1246"/>
              <a:gd name="T42" fmla="*/ 77 w 615"/>
              <a:gd name="T43" fmla="*/ 305 h 1246"/>
              <a:gd name="T44" fmla="*/ 43 w 615"/>
              <a:gd name="T45" fmla="*/ 298 h 1246"/>
              <a:gd name="T46" fmla="*/ 10 w 615"/>
              <a:gd name="T47" fmla="*/ 286 h 1246"/>
              <a:gd name="T48" fmla="*/ 24 w 615"/>
              <a:gd name="T49" fmla="*/ 306 h 1246"/>
              <a:gd name="T50" fmla="*/ 64 w 615"/>
              <a:gd name="T51" fmla="*/ 325 h 1246"/>
              <a:gd name="T52" fmla="*/ 113 w 615"/>
              <a:gd name="T53" fmla="*/ 358 h 1246"/>
              <a:gd name="T54" fmla="*/ 134 w 615"/>
              <a:gd name="T55" fmla="*/ 377 h 1246"/>
              <a:gd name="T56" fmla="*/ 223 w 615"/>
              <a:gd name="T57" fmla="*/ 422 h 1246"/>
              <a:gd name="T58" fmla="*/ 289 w 615"/>
              <a:gd name="T59" fmla="*/ 392 h 1246"/>
              <a:gd name="T60" fmla="*/ 278 w 615"/>
              <a:gd name="T61" fmla="*/ 513 h 1246"/>
              <a:gd name="T62" fmla="*/ 288 w 615"/>
              <a:gd name="T63" fmla="*/ 638 h 1246"/>
              <a:gd name="T64" fmla="*/ 302 w 615"/>
              <a:gd name="T65" fmla="*/ 953 h 1246"/>
              <a:gd name="T66" fmla="*/ 298 w 615"/>
              <a:gd name="T67" fmla="*/ 1092 h 1246"/>
              <a:gd name="T68" fmla="*/ 278 w 615"/>
              <a:gd name="T69" fmla="*/ 1148 h 1246"/>
              <a:gd name="T70" fmla="*/ 225 w 615"/>
              <a:gd name="T71" fmla="*/ 1191 h 1246"/>
              <a:gd name="T72" fmla="*/ 183 w 615"/>
              <a:gd name="T73" fmla="*/ 1201 h 1246"/>
              <a:gd name="T74" fmla="*/ 222 w 615"/>
              <a:gd name="T75" fmla="*/ 1220 h 1246"/>
              <a:gd name="T76" fmla="*/ 319 w 615"/>
              <a:gd name="T77" fmla="*/ 1216 h 1246"/>
              <a:gd name="T78" fmla="*/ 374 w 615"/>
              <a:gd name="T79" fmla="*/ 1206 h 1246"/>
              <a:gd name="T80" fmla="*/ 380 w 615"/>
              <a:gd name="T81" fmla="*/ 1179 h 1246"/>
              <a:gd name="T82" fmla="*/ 386 w 615"/>
              <a:gd name="T83" fmla="*/ 1080 h 1246"/>
              <a:gd name="T84" fmla="*/ 393 w 615"/>
              <a:gd name="T85" fmla="*/ 980 h 1246"/>
              <a:gd name="T86" fmla="*/ 429 w 615"/>
              <a:gd name="T87" fmla="*/ 887 h 1246"/>
              <a:gd name="T88" fmla="*/ 444 w 615"/>
              <a:gd name="T89" fmla="*/ 1014 h 1246"/>
              <a:gd name="T90" fmla="*/ 425 w 615"/>
              <a:gd name="T91" fmla="*/ 1126 h 1246"/>
              <a:gd name="T92" fmla="*/ 427 w 615"/>
              <a:gd name="T93" fmla="*/ 1176 h 1246"/>
              <a:gd name="T94" fmla="*/ 423 w 615"/>
              <a:gd name="T95" fmla="*/ 1211 h 1246"/>
              <a:gd name="T96" fmla="*/ 436 w 615"/>
              <a:gd name="T97" fmla="*/ 1246 h 1246"/>
              <a:gd name="T98" fmla="*/ 497 w 615"/>
              <a:gd name="T99" fmla="*/ 1225 h 1246"/>
              <a:gd name="T100" fmla="*/ 508 w 615"/>
              <a:gd name="T101" fmla="*/ 1187 h 1246"/>
              <a:gd name="T102" fmla="*/ 528 w 615"/>
              <a:gd name="T103" fmla="*/ 1047 h 1246"/>
              <a:gd name="T104" fmla="*/ 521 w 615"/>
              <a:gd name="T105" fmla="*/ 815 h 1246"/>
              <a:gd name="T106" fmla="*/ 518 w 615"/>
              <a:gd name="T107" fmla="*/ 664 h 1246"/>
              <a:gd name="T108" fmla="*/ 578 w 615"/>
              <a:gd name="T109" fmla="*/ 614 h 1246"/>
              <a:gd name="T110" fmla="*/ 606 w 615"/>
              <a:gd name="T111" fmla="*/ 487 h 1246"/>
              <a:gd name="T112" fmla="*/ 612 w 615"/>
              <a:gd name="T113" fmla="*/ 399 h 1246"/>
              <a:gd name="T114" fmla="*/ 520 w 615"/>
              <a:gd name="T115" fmla="*/ 413 h 1246"/>
              <a:gd name="T116" fmla="*/ 524 w 615"/>
              <a:gd name="T117" fmla="*/ 406 h 1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15" h="1246">
                <a:moveTo>
                  <a:pt x="605" y="364"/>
                </a:moveTo>
                <a:lnTo>
                  <a:pt x="605" y="364"/>
                </a:lnTo>
                <a:lnTo>
                  <a:pt x="599" y="334"/>
                </a:lnTo>
                <a:lnTo>
                  <a:pt x="591" y="288"/>
                </a:lnTo>
                <a:lnTo>
                  <a:pt x="581" y="228"/>
                </a:lnTo>
                <a:lnTo>
                  <a:pt x="581" y="228"/>
                </a:lnTo>
                <a:lnTo>
                  <a:pt x="580" y="224"/>
                </a:lnTo>
                <a:lnTo>
                  <a:pt x="577" y="221"/>
                </a:lnTo>
                <a:lnTo>
                  <a:pt x="569" y="215"/>
                </a:lnTo>
                <a:lnTo>
                  <a:pt x="569" y="215"/>
                </a:lnTo>
                <a:lnTo>
                  <a:pt x="564" y="212"/>
                </a:lnTo>
                <a:lnTo>
                  <a:pt x="561" y="212"/>
                </a:lnTo>
                <a:lnTo>
                  <a:pt x="557" y="211"/>
                </a:lnTo>
                <a:lnTo>
                  <a:pt x="552" y="209"/>
                </a:lnTo>
                <a:lnTo>
                  <a:pt x="552" y="209"/>
                </a:lnTo>
                <a:lnTo>
                  <a:pt x="539" y="204"/>
                </a:lnTo>
                <a:lnTo>
                  <a:pt x="523" y="198"/>
                </a:lnTo>
                <a:lnTo>
                  <a:pt x="497" y="191"/>
                </a:lnTo>
                <a:lnTo>
                  <a:pt x="497" y="191"/>
                </a:lnTo>
                <a:lnTo>
                  <a:pt x="494" y="187"/>
                </a:lnTo>
                <a:lnTo>
                  <a:pt x="489" y="178"/>
                </a:lnTo>
                <a:lnTo>
                  <a:pt x="482" y="171"/>
                </a:lnTo>
                <a:lnTo>
                  <a:pt x="480" y="167"/>
                </a:lnTo>
                <a:lnTo>
                  <a:pt x="480" y="167"/>
                </a:lnTo>
                <a:lnTo>
                  <a:pt x="476" y="164"/>
                </a:lnTo>
                <a:lnTo>
                  <a:pt x="476" y="164"/>
                </a:lnTo>
                <a:lnTo>
                  <a:pt x="476" y="164"/>
                </a:lnTo>
                <a:lnTo>
                  <a:pt x="476" y="163"/>
                </a:lnTo>
                <a:lnTo>
                  <a:pt x="476" y="162"/>
                </a:lnTo>
                <a:lnTo>
                  <a:pt x="476" y="162"/>
                </a:lnTo>
                <a:lnTo>
                  <a:pt x="476" y="162"/>
                </a:lnTo>
                <a:lnTo>
                  <a:pt x="472" y="149"/>
                </a:lnTo>
                <a:lnTo>
                  <a:pt x="472" y="149"/>
                </a:lnTo>
                <a:lnTo>
                  <a:pt x="471" y="147"/>
                </a:lnTo>
                <a:lnTo>
                  <a:pt x="470" y="147"/>
                </a:lnTo>
                <a:lnTo>
                  <a:pt x="470" y="147"/>
                </a:lnTo>
                <a:lnTo>
                  <a:pt x="472" y="137"/>
                </a:lnTo>
                <a:lnTo>
                  <a:pt x="472" y="137"/>
                </a:lnTo>
                <a:lnTo>
                  <a:pt x="476" y="124"/>
                </a:lnTo>
                <a:lnTo>
                  <a:pt x="477" y="115"/>
                </a:lnTo>
                <a:lnTo>
                  <a:pt x="477" y="115"/>
                </a:lnTo>
                <a:lnTo>
                  <a:pt x="482" y="114"/>
                </a:lnTo>
                <a:lnTo>
                  <a:pt x="482" y="114"/>
                </a:lnTo>
                <a:lnTo>
                  <a:pt x="486" y="111"/>
                </a:lnTo>
                <a:lnTo>
                  <a:pt x="490" y="106"/>
                </a:lnTo>
                <a:lnTo>
                  <a:pt x="490" y="106"/>
                </a:lnTo>
                <a:lnTo>
                  <a:pt x="495" y="94"/>
                </a:lnTo>
                <a:lnTo>
                  <a:pt x="496" y="86"/>
                </a:lnTo>
                <a:lnTo>
                  <a:pt x="496" y="83"/>
                </a:lnTo>
                <a:lnTo>
                  <a:pt x="496" y="81"/>
                </a:lnTo>
                <a:lnTo>
                  <a:pt x="496" y="81"/>
                </a:lnTo>
                <a:lnTo>
                  <a:pt x="492" y="78"/>
                </a:lnTo>
                <a:lnTo>
                  <a:pt x="490" y="77"/>
                </a:lnTo>
                <a:lnTo>
                  <a:pt x="485" y="78"/>
                </a:lnTo>
                <a:lnTo>
                  <a:pt x="485" y="78"/>
                </a:lnTo>
                <a:lnTo>
                  <a:pt x="485" y="77"/>
                </a:lnTo>
                <a:lnTo>
                  <a:pt x="485" y="76"/>
                </a:lnTo>
                <a:lnTo>
                  <a:pt x="485" y="73"/>
                </a:lnTo>
                <a:lnTo>
                  <a:pt x="485" y="73"/>
                </a:lnTo>
                <a:lnTo>
                  <a:pt x="484" y="68"/>
                </a:lnTo>
                <a:lnTo>
                  <a:pt x="485" y="63"/>
                </a:lnTo>
                <a:lnTo>
                  <a:pt x="486" y="53"/>
                </a:lnTo>
                <a:lnTo>
                  <a:pt x="487" y="47"/>
                </a:lnTo>
                <a:lnTo>
                  <a:pt x="487" y="40"/>
                </a:lnTo>
                <a:lnTo>
                  <a:pt x="487" y="34"/>
                </a:lnTo>
                <a:lnTo>
                  <a:pt x="485" y="25"/>
                </a:lnTo>
                <a:lnTo>
                  <a:pt x="485" y="25"/>
                </a:lnTo>
                <a:lnTo>
                  <a:pt x="482" y="21"/>
                </a:lnTo>
                <a:lnTo>
                  <a:pt x="480" y="20"/>
                </a:lnTo>
                <a:lnTo>
                  <a:pt x="475" y="18"/>
                </a:lnTo>
                <a:lnTo>
                  <a:pt x="475" y="18"/>
                </a:lnTo>
                <a:lnTo>
                  <a:pt x="468" y="11"/>
                </a:lnTo>
                <a:lnTo>
                  <a:pt x="461" y="6"/>
                </a:lnTo>
                <a:lnTo>
                  <a:pt x="452" y="3"/>
                </a:lnTo>
                <a:lnTo>
                  <a:pt x="442" y="0"/>
                </a:lnTo>
                <a:lnTo>
                  <a:pt x="432" y="0"/>
                </a:lnTo>
                <a:lnTo>
                  <a:pt x="420" y="0"/>
                </a:lnTo>
                <a:lnTo>
                  <a:pt x="409" y="1"/>
                </a:lnTo>
                <a:lnTo>
                  <a:pt x="399" y="4"/>
                </a:lnTo>
                <a:lnTo>
                  <a:pt x="399" y="4"/>
                </a:lnTo>
                <a:lnTo>
                  <a:pt x="388" y="8"/>
                </a:lnTo>
                <a:lnTo>
                  <a:pt x="382" y="9"/>
                </a:lnTo>
                <a:lnTo>
                  <a:pt x="380" y="13"/>
                </a:lnTo>
                <a:lnTo>
                  <a:pt x="377" y="16"/>
                </a:lnTo>
                <a:lnTo>
                  <a:pt x="375" y="23"/>
                </a:lnTo>
                <a:lnTo>
                  <a:pt x="372" y="38"/>
                </a:lnTo>
                <a:lnTo>
                  <a:pt x="372" y="38"/>
                </a:lnTo>
                <a:lnTo>
                  <a:pt x="372" y="49"/>
                </a:lnTo>
                <a:lnTo>
                  <a:pt x="375" y="62"/>
                </a:lnTo>
                <a:lnTo>
                  <a:pt x="375" y="62"/>
                </a:lnTo>
                <a:lnTo>
                  <a:pt x="375" y="73"/>
                </a:lnTo>
                <a:lnTo>
                  <a:pt x="375" y="78"/>
                </a:lnTo>
                <a:lnTo>
                  <a:pt x="375" y="78"/>
                </a:lnTo>
                <a:lnTo>
                  <a:pt x="371" y="80"/>
                </a:lnTo>
                <a:lnTo>
                  <a:pt x="369" y="81"/>
                </a:lnTo>
                <a:lnTo>
                  <a:pt x="367" y="82"/>
                </a:lnTo>
                <a:lnTo>
                  <a:pt x="367" y="82"/>
                </a:lnTo>
                <a:lnTo>
                  <a:pt x="367" y="85"/>
                </a:lnTo>
                <a:lnTo>
                  <a:pt x="367" y="88"/>
                </a:lnTo>
                <a:lnTo>
                  <a:pt x="370" y="95"/>
                </a:lnTo>
                <a:lnTo>
                  <a:pt x="370" y="95"/>
                </a:lnTo>
                <a:lnTo>
                  <a:pt x="371" y="101"/>
                </a:lnTo>
                <a:lnTo>
                  <a:pt x="371" y="105"/>
                </a:lnTo>
                <a:lnTo>
                  <a:pt x="372" y="107"/>
                </a:lnTo>
                <a:lnTo>
                  <a:pt x="372" y="107"/>
                </a:lnTo>
                <a:lnTo>
                  <a:pt x="380" y="116"/>
                </a:lnTo>
                <a:lnTo>
                  <a:pt x="380" y="116"/>
                </a:lnTo>
                <a:lnTo>
                  <a:pt x="381" y="121"/>
                </a:lnTo>
                <a:lnTo>
                  <a:pt x="385" y="133"/>
                </a:lnTo>
                <a:lnTo>
                  <a:pt x="385" y="133"/>
                </a:lnTo>
                <a:lnTo>
                  <a:pt x="393" y="152"/>
                </a:lnTo>
                <a:lnTo>
                  <a:pt x="393" y="152"/>
                </a:lnTo>
                <a:lnTo>
                  <a:pt x="391" y="168"/>
                </a:lnTo>
                <a:lnTo>
                  <a:pt x="391" y="168"/>
                </a:lnTo>
                <a:lnTo>
                  <a:pt x="390" y="168"/>
                </a:lnTo>
                <a:lnTo>
                  <a:pt x="389" y="171"/>
                </a:lnTo>
                <a:lnTo>
                  <a:pt x="389" y="171"/>
                </a:lnTo>
                <a:lnTo>
                  <a:pt x="384" y="183"/>
                </a:lnTo>
                <a:lnTo>
                  <a:pt x="384" y="183"/>
                </a:lnTo>
                <a:lnTo>
                  <a:pt x="382" y="186"/>
                </a:lnTo>
                <a:lnTo>
                  <a:pt x="382" y="186"/>
                </a:lnTo>
                <a:lnTo>
                  <a:pt x="382" y="186"/>
                </a:lnTo>
                <a:lnTo>
                  <a:pt x="381" y="188"/>
                </a:lnTo>
                <a:lnTo>
                  <a:pt x="381" y="188"/>
                </a:lnTo>
                <a:lnTo>
                  <a:pt x="380" y="190"/>
                </a:lnTo>
                <a:lnTo>
                  <a:pt x="380" y="190"/>
                </a:lnTo>
                <a:lnTo>
                  <a:pt x="357" y="201"/>
                </a:lnTo>
                <a:lnTo>
                  <a:pt x="341" y="207"/>
                </a:lnTo>
                <a:lnTo>
                  <a:pt x="329" y="211"/>
                </a:lnTo>
                <a:lnTo>
                  <a:pt x="329" y="211"/>
                </a:lnTo>
                <a:lnTo>
                  <a:pt x="324" y="214"/>
                </a:lnTo>
                <a:lnTo>
                  <a:pt x="322" y="216"/>
                </a:lnTo>
                <a:lnTo>
                  <a:pt x="317" y="224"/>
                </a:lnTo>
                <a:lnTo>
                  <a:pt x="317" y="224"/>
                </a:lnTo>
                <a:lnTo>
                  <a:pt x="312" y="233"/>
                </a:lnTo>
                <a:lnTo>
                  <a:pt x="304" y="245"/>
                </a:lnTo>
                <a:lnTo>
                  <a:pt x="304" y="245"/>
                </a:lnTo>
                <a:lnTo>
                  <a:pt x="298" y="259"/>
                </a:lnTo>
                <a:lnTo>
                  <a:pt x="294" y="271"/>
                </a:lnTo>
                <a:lnTo>
                  <a:pt x="294" y="271"/>
                </a:lnTo>
                <a:lnTo>
                  <a:pt x="293" y="276"/>
                </a:lnTo>
                <a:lnTo>
                  <a:pt x="290" y="279"/>
                </a:lnTo>
                <a:lnTo>
                  <a:pt x="288" y="283"/>
                </a:lnTo>
                <a:lnTo>
                  <a:pt x="286" y="287"/>
                </a:lnTo>
                <a:lnTo>
                  <a:pt x="286" y="287"/>
                </a:lnTo>
                <a:lnTo>
                  <a:pt x="284" y="291"/>
                </a:lnTo>
                <a:lnTo>
                  <a:pt x="280" y="293"/>
                </a:lnTo>
                <a:lnTo>
                  <a:pt x="276" y="296"/>
                </a:lnTo>
                <a:lnTo>
                  <a:pt x="273" y="302"/>
                </a:lnTo>
                <a:lnTo>
                  <a:pt x="273" y="302"/>
                </a:lnTo>
                <a:lnTo>
                  <a:pt x="266" y="311"/>
                </a:lnTo>
                <a:lnTo>
                  <a:pt x="256" y="322"/>
                </a:lnTo>
                <a:lnTo>
                  <a:pt x="240" y="339"/>
                </a:lnTo>
                <a:lnTo>
                  <a:pt x="240" y="339"/>
                </a:lnTo>
                <a:lnTo>
                  <a:pt x="236" y="341"/>
                </a:lnTo>
                <a:lnTo>
                  <a:pt x="231" y="344"/>
                </a:lnTo>
                <a:lnTo>
                  <a:pt x="225" y="346"/>
                </a:lnTo>
                <a:lnTo>
                  <a:pt x="225" y="346"/>
                </a:lnTo>
                <a:lnTo>
                  <a:pt x="217" y="345"/>
                </a:lnTo>
                <a:lnTo>
                  <a:pt x="204" y="343"/>
                </a:lnTo>
                <a:lnTo>
                  <a:pt x="204" y="343"/>
                </a:lnTo>
                <a:lnTo>
                  <a:pt x="194" y="340"/>
                </a:lnTo>
                <a:lnTo>
                  <a:pt x="183" y="338"/>
                </a:lnTo>
                <a:lnTo>
                  <a:pt x="183" y="338"/>
                </a:lnTo>
                <a:lnTo>
                  <a:pt x="158" y="325"/>
                </a:lnTo>
                <a:lnTo>
                  <a:pt x="137" y="316"/>
                </a:lnTo>
                <a:lnTo>
                  <a:pt x="137" y="316"/>
                </a:lnTo>
                <a:lnTo>
                  <a:pt x="134" y="317"/>
                </a:lnTo>
                <a:lnTo>
                  <a:pt x="134" y="317"/>
                </a:lnTo>
                <a:lnTo>
                  <a:pt x="126" y="313"/>
                </a:lnTo>
                <a:lnTo>
                  <a:pt x="126" y="313"/>
                </a:lnTo>
                <a:lnTo>
                  <a:pt x="115" y="301"/>
                </a:lnTo>
                <a:lnTo>
                  <a:pt x="115" y="301"/>
                </a:lnTo>
                <a:lnTo>
                  <a:pt x="111" y="298"/>
                </a:lnTo>
                <a:lnTo>
                  <a:pt x="106" y="297"/>
                </a:lnTo>
                <a:lnTo>
                  <a:pt x="97" y="296"/>
                </a:lnTo>
                <a:lnTo>
                  <a:pt x="97" y="296"/>
                </a:lnTo>
                <a:lnTo>
                  <a:pt x="91" y="295"/>
                </a:lnTo>
                <a:lnTo>
                  <a:pt x="91" y="295"/>
                </a:lnTo>
                <a:lnTo>
                  <a:pt x="80" y="287"/>
                </a:lnTo>
                <a:lnTo>
                  <a:pt x="80" y="287"/>
                </a:lnTo>
                <a:lnTo>
                  <a:pt x="75" y="283"/>
                </a:lnTo>
                <a:lnTo>
                  <a:pt x="70" y="281"/>
                </a:lnTo>
                <a:lnTo>
                  <a:pt x="70" y="281"/>
                </a:lnTo>
                <a:lnTo>
                  <a:pt x="68" y="281"/>
                </a:lnTo>
                <a:lnTo>
                  <a:pt x="65" y="282"/>
                </a:lnTo>
                <a:lnTo>
                  <a:pt x="63" y="283"/>
                </a:lnTo>
                <a:lnTo>
                  <a:pt x="63" y="284"/>
                </a:lnTo>
                <a:lnTo>
                  <a:pt x="63" y="284"/>
                </a:lnTo>
                <a:lnTo>
                  <a:pt x="63" y="287"/>
                </a:lnTo>
                <a:lnTo>
                  <a:pt x="65" y="291"/>
                </a:lnTo>
                <a:lnTo>
                  <a:pt x="72" y="296"/>
                </a:lnTo>
                <a:lnTo>
                  <a:pt x="72" y="296"/>
                </a:lnTo>
                <a:lnTo>
                  <a:pt x="77" y="300"/>
                </a:lnTo>
                <a:lnTo>
                  <a:pt x="79" y="301"/>
                </a:lnTo>
                <a:lnTo>
                  <a:pt x="79" y="303"/>
                </a:lnTo>
                <a:lnTo>
                  <a:pt x="79" y="303"/>
                </a:lnTo>
                <a:lnTo>
                  <a:pt x="77" y="305"/>
                </a:lnTo>
                <a:lnTo>
                  <a:pt x="74" y="306"/>
                </a:lnTo>
                <a:lnTo>
                  <a:pt x="74" y="306"/>
                </a:lnTo>
                <a:lnTo>
                  <a:pt x="70" y="305"/>
                </a:lnTo>
                <a:lnTo>
                  <a:pt x="63" y="302"/>
                </a:lnTo>
                <a:lnTo>
                  <a:pt x="63" y="302"/>
                </a:lnTo>
                <a:lnTo>
                  <a:pt x="51" y="302"/>
                </a:lnTo>
                <a:lnTo>
                  <a:pt x="51" y="302"/>
                </a:lnTo>
                <a:lnTo>
                  <a:pt x="48" y="301"/>
                </a:lnTo>
                <a:lnTo>
                  <a:pt x="43" y="298"/>
                </a:lnTo>
                <a:lnTo>
                  <a:pt x="43" y="298"/>
                </a:lnTo>
                <a:lnTo>
                  <a:pt x="37" y="297"/>
                </a:lnTo>
                <a:lnTo>
                  <a:pt x="37" y="297"/>
                </a:lnTo>
                <a:lnTo>
                  <a:pt x="24" y="292"/>
                </a:lnTo>
                <a:lnTo>
                  <a:pt x="24" y="292"/>
                </a:lnTo>
                <a:lnTo>
                  <a:pt x="17" y="289"/>
                </a:lnTo>
                <a:lnTo>
                  <a:pt x="17" y="289"/>
                </a:lnTo>
                <a:lnTo>
                  <a:pt x="13" y="287"/>
                </a:lnTo>
                <a:lnTo>
                  <a:pt x="10" y="286"/>
                </a:lnTo>
                <a:lnTo>
                  <a:pt x="6" y="284"/>
                </a:lnTo>
                <a:lnTo>
                  <a:pt x="6" y="284"/>
                </a:lnTo>
                <a:lnTo>
                  <a:pt x="1" y="284"/>
                </a:lnTo>
                <a:lnTo>
                  <a:pt x="0" y="287"/>
                </a:lnTo>
                <a:lnTo>
                  <a:pt x="0" y="287"/>
                </a:lnTo>
                <a:lnTo>
                  <a:pt x="1" y="289"/>
                </a:lnTo>
                <a:lnTo>
                  <a:pt x="2" y="291"/>
                </a:lnTo>
                <a:lnTo>
                  <a:pt x="2" y="291"/>
                </a:lnTo>
                <a:lnTo>
                  <a:pt x="24" y="306"/>
                </a:lnTo>
                <a:lnTo>
                  <a:pt x="24" y="306"/>
                </a:lnTo>
                <a:lnTo>
                  <a:pt x="31" y="312"/>
                </a:lnTo>
                <a:lnTo>
                  <a:pt x="34" y="313"/>
                </a:lnTo>
                <a:lnTo>
                  <a:pt x="37" y="315"/>
                </a:lnTo>
                <a:lnTo>
                  <a:pt x="37" y="315"/>
                </a:lnTo>
                <a:lnTo>
                  <a:pt x="46" y="317"/>
                </a:lnTo>
                <a:lnTo>
                  <a:pt x="55" y="320"/>
                </a:lnTo>
                <a:lnTo>
                  <a:pt x="55" y="320"/>
                </a:lnTo>
                <a:lnTo>
                  <a:pt x="64" y="325"/>
                </a:lnTo>
                <a:lnTo>
                  <a:pt x="73" y="327"/>
                </a:lnTo>
                <a:lnTo>
                  <a:pt x="73" y="327"/>
                </a:lnTo>
                <a:lnTo>
                  <a:pt x="88" y="331"/>
                </a:lnTo>
                <a:lnTo>
                  <a:pt x="102" y="335"/>
                </a:lnTo>
                <a:lnTo>
                  <a:pt x="102" y="335"/>
                </a:lnTo>
                <a:lnTo>
                  <a:pt x="112" y="341"/>
                </a:lnTo>
                <a:lnTo>
                  <a:pt x="112" y="341"/>
                </a:lnTo>
                <a:lnTo>
                  <a:pt x="112" y="353"/>
                </a:lnTo>
                <a:lnTo>
                  <a:pt x="113" y="358"/>
                </a:lnTo>
                <a:lnTo>
                  <a:pt x="116" y="359"/>
                </a:lnTo>
                <a:lnTo>
                  <a:pt x="116" y="358"/>
                </a:lnTo>
                <a:lnTo>
                  <a:pt x="116" y="358"/>
                </a:lnTo>
                <a:lnTo>
                  <a:pt x="116" y="364"/>
                </a:lnTo>
                <a:lnTo>
                  <a:pt x="116" y="364"/>
                </a:lnTo>
                <a:lnTo>
                  <a:pt x="117" y="369"/>
                </a:lnTo>
                <a:lnTo>
                  <a:pt x="121" y="372"/>
                </a:lnTo>
                <a:lnTo>
                  <a:pt x="126" y="374"/>
                </a:lnTo>
                <a:lnTo>
                  <a:pt x="134" y="377"/>
                </a:lnTo>
                <a:lnTo>
                  <a:pt x="134" y="377"/>
                </a:lnTo>
                <a:lnTo>
                  <a:pt x="149" y="384"/>
                </a:lnTo>
                <a:lnTo>
                  <a:pt x="173" y="398"/>
                </a:lnTo>
                <a:lnTo>
                  <a:pt x="203" y="416"/>
                </a:lnTo>
                <a:lnTo>
                  <a:pt x="203" y="416"/>
                </a:lnTo>
                <a:lnTo>
                  <a:pt x="206" y="417"/>
                </a:lnTo>
                <a:lnTo>
                  <a:pt x="211" y="420"/>
                </a:lnTo>
                <a:lnTo>
                  <a:pt x="218" y="422"/>
                </a:lnTo>
                <a:lnTo>
                  <a:pt x="223" y="422"/>
                </a:lnTo>
                <a:lnTo>
                  <a:pt x="228" y="421"/>
                </a:lnTo>
                <a:lnTo>
                  <a:pt x="228" y="421"/>
                </a:lnTo>
                <a:lnTo>
                  <a:pt x="236" y="420"/>
                </a:lnTo>
                <a:lnTo>
                  <a:pt x="240" y="420"/>
                </a:lnTo>
                <a:lnTo>
                  <a:pt x="242" y="420"/>
                </a:lnTo>
                <a:lnTo>
                  <a:pt x="247" y="417"/>
                </a:lnTo>
                <a:lnTo>
                  <a:pt x="247" y="417"/>
                </a:lnTo>
                <a:lnTo>
                  <a:pt x="289" y="392"/>
                </a:lnTo>
                <a:lnTo>
                  <a:pt x="289" y="392"/>
                </a:lnTo>
                <a:lnTo>
                  <a:pt x="283" y="439"/>
                </a:lnTo>
                <a:lnTo>
                  <a:pt x="275" y="488"/>
                </a:lnTo>
                <a:lnTo>
                  <a:pt x="275" y="488"/>
                </a:lnTo>
                <a:lnTo>
                  <a:pt x="274" y="502"/>
                </a:lnTo>
                <a:lnTo>
                  <a:pt x="274" y="502"/>
                </a:lnTo>
                <a:lnTo>
                  <a:pt x="275" y="504"/>
                </a:lnTo>
                <a:lnTo>
                  <a:pt x="276" y="508"/>
                </a:lnTo>
                <a:lnTo>
                  <a:pt x="278" y="513"/>
                </a:lnTo>
                <a:lnTo>
                  <a:pt x="278" y="513"/>
                </a:lnTo>
                <a:lnTo>
                  <a:pt x="274" y="638"/>
                </a:lnTo>
                <a:lnTo>
                  <a:pt x="274" y="638"/>
                </a:lnTo>
                <a:lnTo>
                  <a:pt x="274" y="645"/>
                </a:lnTo>
                <a:lnTo>
                  <a:pt x="275" y="647"/>
                </a:lnTo>
                <a:lnTo>
                  <a:pt x="276" y="648"/>
                </a:lnTo>
                <a:lnTo>
                  <a:pt x="278" y="647"/>
                </a:lnTo>
                <a:lnTo>
                  <a:pt x="278" y="647"/>
                </a:lnTo>
                <a:lnTo>
                  <a:pt x="281" y="643"/>
                </a:lnTo>
                <a:lnTo>
                  <a:pt x="288" y="638"/>
                </a:lnTo>
                <a:lnTo>
                  <a:pt x="293" y="635"/>
                </a:lnTo>
                <a:lnTo>
                  <a:pt x="294" y="633"/>
                </a:lnTo>
                <a:lnTo>
                  <a:pt x="295" y="633"/>
                </a:lnTo>
                <a:lnTo>
                  <a:pt x="295" y="633"/>
                </a:lnTo>
                <a:lnTo>
                  <a:pt x="294" y="662"/>
                </a:lnTo>
                <a:lnTo>
                  <a:pt x="293" y="710"/>
                </a:lnTo>
                <a:lnTo>
                  <a:pt x="293" y="710"/>
                </a:lnTo>
                <a:lnTo>
                  <a:pt x="297" y="839"/>
                </a:lnTo>
                <a:lnTo>
                  <a:pt x="302" y="953"/>
                </a:lnTo>
                <a:lnTo>
                  <a:pt x="302" y="953"/>
                </a:lnTo>
                <a:lnTo>
                  <a:pt x="304" y="964"/>
                </a:lnTo>
                <a:lnTo>
                  <a:pt x="308" y="980"/>
                </a:lnTo>
                <a:lnTo>
                  <a:pt x="308" y="980"/>
                </a:lnTo>
                <a:lnTo>
                  <a:pt x="308" y="989"/>
                </a:lnTo>
                <a:lnTo>
                  <a:pt x="308" y="1001"/>
                </a:lnTo>
                <a:lnTo>
                  <a:pt x="304" y="1038"/>
                </a:lnTo>
                <a:lnTo>
                  <a:pt x="298" y="1092"/>
                </a:lnTo>
                <a:lnTo>
                  <a:pt x="298" y="1092"/>
                </a:lnTo>
                <a:lnTo>
                  <a:pt x="295" y="1105"/>
                </a:lnTo>
                <a:lnTo>
                  <a:pt x="291" y="1116"/>
                </a:lnTo>
                <a:lnTo>
                  <a:pt x="291" y="1116"/>
                </a:lnTo>
                <a:lnTo>
                  <a:pt x="289" y="1123"/>
                </a:lnTo>
                <a:lnTo>
                  <a:pt x="285" y="1129"/>
                </a:lnTo>
                <a:lnTo>
                  <a:pt x="279" y="1139"/>
                </a:lnTo>
                <a:lnTo>
                  <a:pt x="279" y="1139"/>
                </a:lnTo>
                <a:lnTo>
                  <a:pt x="278" y="1143"/>
                </a:lnTo>
                <a:lnTo>
                  <a:pt x="278" y="1148"/>
                </a:lnTo>
                <a:lnTo>
                  <a:pt x="278" y="1153"/>
                </a:lnTo>
                <a:lnTo>
                  <a:pt x="278" y="1157"/>
                </a:lnTo>
                <a:lnTo>
                  <a:pt x="278" y="1157"/>
                </a:lnTo>
                <a:lnTo>
                  <a:pt x="260" y="1172"/>
                </a:lnTo>
                <a:lnTo>
                  <a:pt x="247" y="1182"/>
                </a:lnTo>
                <a:lnTo>
                  <a:pt x="236" y="1188"/>
                </a:lnTo>
                <a:lnTo>
                  <a:pt x="236" y="1188"/>
                </a:lnTo>
                <a:lnTo>
                  <a:pt x="231" y="1190"/>
                </a:lnTo>
                <a:lnTo>
                  <a:pt x="225" y="1191"/>
                </a:lnTo>
                <a:lnTo>
                  <a:pt x="212" y="1192"/>
                </a:lnTo>
                <a:lnTo>
                  <a:pt x="201" y="1193"/>
                </a:lnTo>
                <a:lnTo>
                  <a:pt x="192" y="1195"/>
                </a:lnTo>
                <a:lnTo>
                  <a:pt x="192" y="1195"/>
                </a:lnTo>
                <a:lnTo>
                  <a:pt x="188" y="1196"/>
                </a:lnTo>
                <a:lnTo>
                  <a:pt x="185" y="1197"/>
                </a:lnTo>
                <a:lnTo>
                  <a:pt x="184" y="1200"/>
                </a:lnTo>
                <a:lnTo>
                  <a:pt x="184" y="1200"/>
                </a:lnTo>
                <a:lnTo>
                  <a:pt x="183" y="1201"/>
                </a:lnTo>
                <a:lnTo>
                  <a:pt x="182" y="1203"/>
                </a:lnTo>
                <a:lnTo>
                  <a:pt x="182" y="1206"/>
                </a:lnTo>
                <a:lnTo>
                  <a:pt x="182" y="1206"/>
                </a:lnTo>
                <a:lnTo>
                  <a:pt x="185" y="1208"/>
                </a:lnTo>
                <a:lnTo>
                  <a:pt x="192" y="1212"/>
                </a:lnTo>
                <a:lnTo>
                  <a:pt x="199" y="1216"/>
                </a:lnTo>
                <a:lnTo>
                  <a:pt x="208" y="1217"/>
                </a:lnTo>
                <a:lnTo>
                  <a:pt x="208" y="1217"/>
                </a:lnTo>
                <a:lnTo>
                  <a:pt x="222" y="1220"/>
                </a:lnTo>
                <a:lnTo>
                  <a:pt x="242" y="1221"/>
                </a:lnTo>
                <a:lnTo>
                  <a:pt x="261" y="1221"/>
                </a:lnTo>
                <a:lnTo>
                  <a:pt x="270" y="1221"/>
                </a:lnTo>
                <a:lnTo>
                  <a:pt x="276" y="1220"/>
                </a:lnTo>
                <a:lnTo>
                  <a:pt x="276" y="1220"/>
                </a:lnTo>
                <a:lnTo>
                  <a:pt x="310" y="1210"/>
                </a:lnTo>
                <a:lnTo>
                  <a:pt x="310" y="1210"/>
                </a:lnTo>
                <a:lnTo>
                  <a:pt x="319" y="1216"/>
                </a:lnTo>
                <a:lnTo>
                  <a:pt x="319" y="1216"/>
                </a:lnTo>
                <a:lnTo>
                  <a:pt x="327" y="1217"/>
                </a:lnTo>
                <a:lnTo>
                  <a:pt x="342" y="1217"/>
                </a:lnTo>
                <a:lnTo>
                  <a:pt x="366" y="1216"/>
                </a:lnTo>
                <a:lnTo>
                  <a:pt x="366" y="1216"/>
                </a:lnTo>
                <a:lnTo>
                  <a:pt x="371" y="1215"/>
                </a:lnTo>
                <a:lnTo>
                  <a:pt x="372" y="1214"/>
                </a:lnTo>
                <a:lnTo>
                  <a:pt x="374" y="1212"/>
                </a:lnTo>
                <a:lnTo>
                  <a:pt x="374" y="1212"/>
                </a:lnTo>
                <a:lnTo>
                  <a:pt x="374" y="1206"/>
                </a:lnTo>
                <a:lnTo>
                  <a:pt x="374" y="1201"/>
                </a:lnTo>
                <a:lnTo>
                  <a:pt x="374" y="1201"/>
                </a:lnTo>
                <a:lnTo>
                  <a:pt x="375" y="1196"/>
                </a:lnTo>
                <a:lnTo>
                  <a:pt x="375" y="1196"/>
                </a:lnTo>
                <a:lnTo>
                  <a:pt x="376" y="1190"/>
                </a:lnTo>
                <a:lnTo>
                  <a:pt x="376" y="1186"/>
                </a:lnTo>
                <a:lnTo>
                  <a:pt x="376" y="1186"/>
                </a:lnTo>
                <a:lnTo>
                  <a:pt x="377" y="1184"/>
                </a:lnTo>
                <a:lnTo>
                  <a:pt x="380" y="1179"/>
                </a:lnTo>
                <a:lnTo>
                  <a:pt x="380" y="1179"/>
                </a:lnTo>
                <a:lnTo>
                  <a:pt x="380" y="1160"/>
                </a:lnTo>
                <a:lnTo>
                  <a:pt x="379" y="1136"/>
                </a:lnTo>
                <a:lnTo>
                  <a:pt x="379" y="1136"/>
                </a:lnTo>
                <a:lnTo>
                  <a:pt x="379" y="1128"/>
                </a:lnTo>
                <a:lnTo>
                  <a:pt x="379" y="1119"/>
                </a:lnTo>
                <a:lnTo>
                  <a:pt x="382" y="1093"/>
                </a:lnTo>
                <a:lnTo>
                  <a:pt x="382" y="1093"/>
                </a:lnTo>
                <a:lnTo>
                  <a:pt x="386" y="1080"/>
                </a:lnTo>
                <a:lnTo>
                  <a:pt x="390" y="1068"/>
                </a:lnTo>
                <a:lnTo>
                  <a:pt x="394" y="1057"/>
                </a:lnTo>
                <a:lnTo>
                  <a:pt x="395" y="1043"/>
                </a:lnTo>
                <a:lnTo>
                  <a:pt x="395" y="1043"/>
                </a:lnTo>
                <a:lnTo>
                  <a:pt x="395" y="1029"/>
                </a:lnTo>
                <a:lnTo>
                  <a:pt x="394" y="1015"/>
                </a:lnTo>
                <a:lnTo>
                  <a:pt x="393" y="999"/>
                </a:lnTo>
                <a:lnTo>
                  <a:pt x="393" y="980"/>
                </a:lnTo>
                <a:lnTo>
                  <a:pt x="393" y="980"/>
                </a:lnTo>
                <a:lnTo>
                  <a:pt x="396" y="940"/>
                </a:lnTo>
                <a:lnTo>
                  <a:pt x="404" y="882"/>
                </a:lnTo>
                <a:lnTo>
                  <a:pt x="415" y="805"/>
                </a:lnTo>
                <a:lnTo>
                  <a:pt x="415" y="805"/>
                </a:lnTo>
                <a:lnTo>
                  <a:pt x="418" y="829"/>
                </a:lnTo>
                <a:lnTo>
                  <a:pt x="420" y="851"/>
                </a:lnTo>
                <a:lnTo>
                  <a:pt x="425" y="872"/>
                </a:lnTo>
                <a:lnTo>
                  <a:pt x="425" y="872"/>
                </a:lnTo>
                <a:lnTo>
                  <a:pt x="429" y="887"/>
                </a:lnTo>
                <a:lnTo>
                  <a:pt x="429" y="897"/>
                </a:lnTo>
                <a:lnTo>
                  <a:pt x="429" y="905"/>
                </a:lnTo>
                <a:lnTo>
                  <a:pt x="433" y="916"/>
                </a:lnTo>
                <a:lnTo>
                  <a:pt x="433" y="916"/>
                </a:lnTo>
                <a:lnTo>
                  <a:pt x="436" y="925"/>
                </a:lnTo>
                <a:lnTo>
                  <a:pt x="437" y="939"/>
                </a:lnTo>
                <a:lnTo>
                  <a:pt x="441" y="971"/>
                </a:lnTo>
                <a:lnTo>
                  <a:pt x="444" y="1014"/>
                </a:lnTo>
                <a:lnTo>
                  <a:pt x="444" y="1014"/>
                </a:lnTo>
                <a:lnTo>
                  <a:pt x="446" y="1030"/>
                </a:lnTo>
                <a:lnTo>
                  <a:pt x="446" y="1044"/>
                </a:lnTo>
                <a:lnTo>
                  <a:pt x="444" y="1056"/>
                </a:lnTo>
                <a:lnTo>
                  <a:pt x="444" y="1056"/>
                </a:lnTo>
                <a:lnTo>
                  <a:pt x="438" y="1086"/>
                </a:lnTo>
                <a:lnTo>
                  <a:pt x="434" y="1102"/>
                </a:lnTo>
                <a:lnTo>
                  <a:pt x="429" y="1116"/>
                </a:lnTo>
                <a:lnTo>
                  <a:pt x="429" y="1116"/>
                </a:lnTo>
                <a:lnTo>
                  <a:pt x="425" y="1126"/>
                </a:lnTo>
                <a:lnTo>
                  <a:pt x="424" y="1134"/>
                </a:lnTo>
                <a:lnTo>
                  <a:pt x="425" y="1141"/>
                </a:lnTo>
                <a:lnTo>
                  <a:pt x="427" y="1148"/>
                </a:lnTo>
                <a:lnTo>
                  <a:pt x="427" y="1148"/>
                </a:lnTo>
                <a:lnTo>
                  <a:pt x="427" y="1157"/>
                </a:lnTo>
                <a:lnTo>
                  <a:pt x="425" y="1164"/>
                </a:lnTo>
                <a:lnTo>
                  <a:pt x="423" y="1173"/>
                </a:lnTo>
                <a:lnTo>
                  <a:pt x="423" y="1173"/>
                </a:lnTo>
                <a:lnTo>
                  <a:pt x="427" y="1176"/>
                </a:lnTo>
                <a:lnTo>
                  <a:pt x="430" y="1179"/>
                </a:lnTo>
                <a:lnTo>
                  <a:pt x="430" y="1179"/>
                </a:lnTo>
                <a:lnTo>
                  <a:pt x="432" y="1179"/>
                </a:lnTo>
                <a:lnTo>
                  <a:pt x="433" y="1182"/>
                </a:lnTo>
                <a:lnTo>
                  <a:pt x="433" y="1188"/>
                </a:lnTo>
                <a:lnTo>
                  <a:pt x="433" y="1188"/>
                </a:lnTo>
                <a:lnTo>
                  <a:pt x="432" y="1195"/>
                </a:lnTo>
                <a:lnTo>
                  <a:pt x="428" y="1203"/>
                </a:lnTo>
                <a:lnTo>
                  <a:pt x="423" y="1211"/>
                </a:lnTo>
                <a:lnTo>
                  <a:pt x="420" y="1219"/>
                </a:lnTo>
                <a:lnTo>
                  <a:pt x="420" y="1219"/>
                </a:lnTo>
                <a:lnTo>
                  <a:pt x="418" y="1232"/>
                </a:lnTo>
                <a:lnTo>
                  <a:pt x="417" y="1239"/>
                </a:lnTo>
                <a:lnTo>
                  <a:pt x="418" y="1243"/>
                </a:lnTo>
                <a:lnTo>
                  <a:pt x="418" y="1243"/>
                </a:lnTo>
                <a:lnTo>
                  <a:pt x="420" y="1245"/>
                </a:lnTo>
                <a:lnTo>
                  <a:pt x="425" y="1246"/>
                </a:lnTo>
                <a:lnTo>
                  <a:pt x="436" y="1246"/>
                </a:lnTo>
                <a:lnTo>
                  <a:pt x="448" y="1246"/>
                </a:lnTo>
                <a:lnTo>
                  <a:pt x="448" y="1246"/>
                </a:lnTo>
                <a:lnTo>
                  <a:pt x="463" y="1244"/>
                </a:lnTo>
                <a:lnTo>
                  <a:pt x="479" y="1241"/>
                </a:lnTo>
                <a:lnTo>
                  <a:pt x="489" y="1239"/>
                </a:lnTo>
                <a:lnTo>
                  <a:pt x="495" y="1235"/>
                </a:lnTo>
                <a:lnTo>
                  <a:pt x="495" y="1235"/>
                </a:lnTo>
                <a:lnTo>
                  <a:pt x="496" y="1231"/>
                </a:lnTo>
                <a:lnTo>
                  <a:pt x="497" y="1225"/>
                </a:lnTo>
                <a:lnTo>
                  <a:pt x="496" y="1214"/>
                </a:lnTo>
                <a:lnTo>
                  <a:pt x="496" y="1214"/>
                </a:lnTo>
                <a:lnTo>
                  <a:pt x="497" y="1197"/>
                </a:lnTo>
                <a:lnTo>
                  <a:pt x="497" y="1197"/>
                </a:lnTo>
                <a:lnTo>
                  <a:pt x="499" y="1196"/>
                </a:lnTo>
                <a:lnTo>
                  <a:pt x="501" y="1193"/>
                </a:lnTo>
                <a:lnTo>
                  <a:pt x="508" y="1191"/>
                </a:lnTo>
                <a:lnTo>
                  <a:pt x="508" y="1191"/>
                </a:lnTo>
                <a:lnTo>
                  <a:pt x="508" y="1187"/>
                </a:lnTo>
                <a:lnTo>
                  <a:pt x="509" y="1178"/>
                </a:lnTo>
                <a:lnTo>
                  <a:pt x="509" y="1165"/>
                </a:lnTo>
                <a:lnTo>
                  <a:pt x="509" y="1165"/>
                </a:lnTo>
                <a:lnTo>
                  <a:pt x="519" y="1123"/>
                </a:lnTo>
                <a:lnTo>
                  <a:pt x="519" y="1123"/>
                </a:lnTo>
                <a:lnTo>
                  <a:pt x="523" y="1109"/>
                </a:lnTo>
                <a:lnTo>
                  <a:pt x="525" y="1092"/>
                </a:lnTo>
                <a:lnTo>
                  <a:pt x="527" y="1072"/>
                </a:lnTo>
                <a:lnTo>
                  <a:pt x="528" y="1047"/>
                </a:lnTo>
                <a:lnTo>
                  <a:pt x="528" y="1047"/>
                </a:lnTo>
                <a:lnTo>
                  <a:pt x="527" y="944"/>
                </a:lnTo>
                <a:lnTo>
                  <a:pt x="527" y="865"/>
                </a:lnTo>
                <a:lnTo>
                  <a:pt x="527" y="865"/>
                </a:lnTo>
                <a:lnTo>
                  <a:pt x="527" y="849"/>
                </a:lnTo>
                <a:lnTo>
                  <a:pt x="525" y="837"/>
                </a:lnTo>
                <a:lnTo>
                  <a:pt x="523" y="823"/>
                </a:lnTo>
                <a:lnTo>
                  <a:pt x="523" y="823"/>
                </a:lnTo>
                <a:lnTo>
                  <a:pt x="521" y="815"/>
                </a:lnTo>
                <a:lnTo>
                  <a:pt x="521" y="808"/>
                </a:lnTo>
                <a:lnTo>
                  <a:pt x="524" y="795"/>
                </a:lnTo>
                <a:lnTo>
                  <a:pt x="527" y="781"/>
                </a:lnTo>
                <a:lnTo>
                  <a:pt x="527" y="774"/>
                </a:lnTo>
                <a:lnTo>
                  <a:pt x="528" y="764"/>
                </a:lnTo>
                <a:lnTo>
                  <a:pt x="528" y="764"/>
                </a:lnTo>
                <a:lnTo>
                  <a:pt x="525" y="736"/>
                </a:lnTo>
                <a:lnTo>
                  <a:pt x="523" y="703"/>
                </a:lnTo>
                <a:lnTo>
                  <a:pt x="518" y="664"/>
                </a:lnTo>
                <a:lnTo>
                  <a:pt x="518" y="664"/>
                </a:lnTo>
                <a:lnTo>
                  <a:pt x="539" y="657"/>
                </a:lnTo>
                <a:lnTo>
                  <a:pt x="539" y="657"/>
                </a:lnTo>
                <a:lnTo>
                  <a:pt x="588" y="641"/>
                </a:lnTo>
                <a:lnTo>
                  <a:pt x="588" y="641"/>
                </a:lnTo>
                <a:lnTo>
                  <a:pt x="588" y="638"/>
                </a:lnTo>
                <a:lnTo>
                  <a:pt x="586" y="632"/>
                </a:lnTo>
                <a:lnTo>
                  <a:pt x="578" y="614"/>
                </a:lnTo>
                <a:lnTo>
                  <a:pt x="578" y="614"/>
                </a:lnTo>
                <a:lnTo>
                  <a:pt x="566" y="581"/>
                </a:lnTo>
                <a:lnTo>
                  <a:pt x="558" y="560"/>
                </a:lnTo>
                <a:lnTo>
                  <a:pt x="558" y="560"/>
                </a:lnTo>
                <a:lnTo>
                  <a:pt x="569" y="546"/>
                </a:lnTo>
                <a:lnTo>
                  <a:pt x="581" y="532"/>
                </a:lnTo>
                <a:lnTo>
                  <a:pt x="594" y="513"/>
                </a:lnTo>
                <a:lnTo>
                  <a:pt x="594" y="513"/>
                </a:lnTo>
                <a:lnTo>
                  <a:pt x="602" y="497"/>
                </a:lnTo>
                <a:lnTo>
                  <a:pt x="606" y="487"/>
                </a:lnTo>
                <a:lnTo>
                  <a:pt x="607" y="480"/>
                </a:lnTo>
                <a:lnTo>
                  <a:pt x="609" y="472"/>
                </a:lnTo>
                <a:lnTo>
                  <a:pt x="609" y="472"/>
                </a:lnTo>
                <a:lnTo>
                  <a:pt x="614" y="450"/>
                </a:lnTo>
                <a:lnTo>
                  <a:pt x="615" y="439"/>
                </a:lnTo>
                <a:lnTo>
                  <a:pt x="615" y="429"/>
                </a:lnTo>
                <a:lnTo>
                  <a:pt x="615" y="429"/>
                </a:lnTo>
                <a:lnTo>
                  <a:pt x="615" y="416"/>
                </a:lnTo>
                <a:lnTo>
                  <a:pt x="612" y="399"/>
                </a:lnTo>
                <a:lnTo>
                  <a:pt x="605" y="364"/>
                </a:lnTo>
                <a:lnTo>
                  <a:pt x="605" y="364"/>
                </a:lnTo>
                <a:close/>
                <a:moveTo>
                  <a:pt x="525" y="456"/>
                </a:moveTo>
                <a:lnTo>
                  <a:pt x="525" y="456"/>
                </a:lnTo>
                <a:lnTo>
                  <a:pt x="525" y="445"/>
                </a:lnTo>
                <a:lnTo>
                  <a:pt x="524" y="437"/>
                </a:lnTo>
                <a:lnTo>
                  <a:pt x="523" y="429"/>
                </a:lnTo>
                <a:lnTo>
                  <a:pt x="523" y="429"/>
                </a:lnTo>
                <a:lnTo>
                  <a:pt x="520" y="413"/>
                </a:lnTo>
                <a:lnTo>
                  <a:pt x="519" y="399"/>
                </a:lnTo>
                <a:lnTo>
                  <a:pt x="519" y="399"/>
                </a:lnTo>
                <a:lnTo>
                  <a:pt x="519" y="383"/>
                </a:lnTo>
                <a:lnTo>
                  <a:pt x="519" y="369"/>
                </a:lnTo>
                <a:lnTo>
                  <a:pt x="519" y="369"/>
                </a:lnTo>
                <a:lnTo>
                  <a:pt x="523" y="389"/>
                </a:lnTo>
                <a:lnTo>
                  <a:pt x="523" y="389"/>
                </a:lnTo>
                <a:lnTo>
                  <a:pt x="523" y="398"/>
                </a:lnTo>
                <a:lnTo>
                  <a:pt x="524" y="406"/>
                </a:lnTo>
                <a:lnTo>
                  <a:pt x="527" y="422"/>
                </a:lnTo>
                <a:lnTo>
                  <a:pt x="527" y="422"/>
                </a:lnTo>
                <a:lnTo>
                  <a:pt x="528" y="432"/>
                </a:lnTo>
                <a:lnTo>
                  <a:pt x="528" y="445"/>
                </a:lnTo>
                <a:lnTo>
                  <a:pt x="527" y="454"/>
                </a:lnTo>
                <a:lnTo>
                  <a:pt x="527" y="456"/>
                </a:lnTo>
                <a:lnTo>
                  <a:pt x="525" y="456"/>
                </a:lnTo>
                <a:lnTo>
                  <a:pt x="525" y="45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4" name="말풍선: 타원형 33">
            <a:extLst>
              <a:ext uri="{FF2B5EF4-FFF2-40B4-BE49-F238E27FC236}">
                <a16:creationId xmlns:a16="http://schemas.microsoft.com/office/drawing/2014/main" id="{04B43DB1-07C4-471F-9AB7-862EE8DF3D13}"/>
              </a:ext>
            </a:extLst>
          </p:cNvPr>
          <p:cNvSpPr/>
          <p:nvPr/>
        </p:nvSpPr>
        <p:spPr>
          <a:xfrm>
            <a:off x="5595419" y="3653765"/>
            <a:ext cx="798797" cy="801043"/>
          </a:xfrm>
          <a:prstGeom prst="wedgeEllipseCallout">
            <a:avLst>
              <a:gd name="adj1" fmla="val -2371"/>
              <a:gd name="adj2" fmla="val 68223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말풍선: 타원형 34">
            <a:extLst>
              <a:ext uri="{FF2B5EF4-FFF2-40B4-BE49-F238E27FC236}">
                <a16:creationId xmlns:a16="http://schemas.microsoft.com/office/drawing/2014/main" id="{F58108E5-3994-42AF-B64E-DB2BBB6FAD7B}"/>
              </a:ext>
            </a:extLst>
          </p:cNvPr>
          <p:cNvSpPr/>
          <p:nvPr/>
        </p:nvSpPr>
        <p:spPr>
          <a:xfrm>
            <a:off x="7537014" y="2341003"/>
            <a:ext cx="798797" cy="801043"/>
          </a:xfrm>
          <a:prstGeom prst="wedgeEllipseCallout">
            <a:avLst>
              <a:gd name="adj1" fmla="val -2371"/>
              <a:gd name="adj2" fmla="val 6822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480E129-AA47-4595-B694-100EC985B545}"/>
              </a:ext>
            </a:extLst>
          </p:cNvPr>
          <p:cNvGrpSpPr/>
          <p:nvPr/>
        </p:nvGrpSpPr>
        <p:grpSpPr>
          <a:xfrm>
            <a:off x="7823455" y="2500409"/>
            <a:ext cx="213564" cy="470266"/>
            <a:chOff x="2332038" y="3730625"/>
            <a:chExt cx="479425" cy="1055688"/>
          </a:xfrm>
          <a:solidFill>
            <a:schemeClr val="bg1"/>
          </a:solidFill>
        </p:grpSpPr>
        <p:sp>
          <p:nvSpPr>
            <p:cNvPr id="37" name="Freeform 274">
              <a:extLst>
                <a:ext uri="{FF2B5EF4-FFF2-40B4-BE49-F238E27FC236}">
                  <a16:creationId xmlns:a16="http://schemas.microsoft.com/office/drawing/2014/main" id="{AEF85AE2-D0B7-49B5-B5CF-AB4FCFEEBA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32038" y="4306888"/>
              <a:ext cx="479425" cy="479425"/>
            </a:xfrm>
            <a:custGeom>
              <a:avLst/>
              <a:gdLst>
                <a:gd name="T0" fmla="*/ 214 w 428"/>
                <a:gd name="T1" fmla="*/ 428 h 428"/>
                <a:gd name="T2" fmla="*/ 0 w 428"/>
                <a:gd name="T3" fmla="*/ 214 h 428"/>
                <a:gd name="T4" fmla="*/ 214 w 428"/>
                <a:gd name="T5" fmla="*/ 0 h 428"/>
                <a:gd name="T6" fmla="*/ 428 w 428"/>
                <a:gd name="T7" fmla="*/ 214 h 428"/>
                <a:gd name="T8" fmla="*/ 214 w 428"/>
                <a:gd name="T9" fmla="*/ 428 h 428"/>
                <a:gd name="T10" fmla="*/ 214 w 428"/>
                <a:gd name="T11" fmla="*/ 28 h 428"/>
                <a:gd name="T12" fmla="*/ 28 w 428"/>
                <a:gd name="T13" fmla="*/ 214 h 428"/>
                <a:gd name="T14" fmla="*/ 214 w 428"/>
                <a:gd name="T15" fmla="*/ 400 h 428"/>
                <a:gd name="T16" fmla="*/ 400 w 428"/>
                <a:gd name="T17" fmla="*/ 214 h 428"/>
                <a:gd name="T18" fmla="*/ 214 w 428"/>
                <a:gd name="T19" fmla="*/ 28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8" h="428">
                  <a:moveTo>
                    <a:pt x="214" y="428"/>
                  </a:moveTo>
                  <a:cubicBezTo>
                    <a:pt x="96" y="428"/>
                    <a:pt x="0" y="332"/>
                    <a:pt x="0" y="214"/>
                  </a:cubicBezTo>
                  <a:cubicBezTo>
                    <a:pt x="0" y="96"/>
                    <a:pt x="96" y="0"/>
                    <a:pt x="214" y="0"/>
                  </a:cubicBezTo>
                  <a:cubicBezTo>
                    <a:pt x="332" y="0"/>
                    <a:pt x="428" y="96"/>
                    <a:pt x="428" y="214"/>
                  </a:cubicBezTo>
                  <a:cubicBezTo>
                    <a:pt x="428" y="332"/>
                    <a:pt x="332" y="428"/>
                    <a:pt x="214" y="428"/>
                  </a:cubicBezTo>
                  <a:close/>
                  <a:moveTo>
                    <a:pt x="214" y="28"/>
                  </a:moveTo>
                  <a:cubicBezTo>
                    <a:pt x="111" y="28"/>
                    <a:pt x="28" y="111"/>
                    <a:pt x="28" y="214"/>
                  </a:cubicBezTo>
                  <a:cubicBezTo>
                    <a:pt x="28" y="316"/>
                    <a:pt x="111" y="400"/>
                    <a:pt x="214" y="400"/>
                  </a:cubicBezTo>
                  <a:cubicBezTo>
                    <a:pt x="316" y="400"/>
                    <a:pt x="400" y="316"/>
                    <a:pt x="400" y="214"/>
                  </a:cubicBezTo>
                  <a:cubicBezTo>
                    <a:pt x="400" y="111"/>
                    <a:pt x="316" y="28"/>
                    <a:pt x="21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275">
              <a:extLst>
                <a:ext uri="{FF2B5EF4-FFF2-40B4-BE49-F238E27FC236}">
                  <a16:creationId xmlns:a16="http://schemas.microsoft.com/office/drawing/2014/main" id="{2F2FE41D-B277-4A64-8CC7-EA940AB89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5551" y="3783013"/>
              <a:ext cx="31750" cy="434975"/>
            </a:xfrm>
            <a:custGeom>
              <a:avLst/>
              <a:gdLst>
                <a:gd name="T0" fmla="*/ 14 w 28"/>
                <a:gd name="T1" fmla="*/ 388 h 388"/>
                <a:gd name="T2" fmla="*/ 0 w 28"/>
                <a:gd name="T3" fmla="*/ 374 h 388"/>
                <a:gd name="T4" fmla="*/ 0 w 28"/>
                <a:gd name="T5" fmla="*/ 14 h 388"/>
                <a:gd name="T6" fmla="*/ 14 w 28"/>
                <a:gd name="T7" fmla="*/ 0 h 388"/>
                <a:gd name="T8" fmla="*/ 28 w 28"/>
                <a:gd name="T9" fmla="*/ 14 h 388"/>
                <a:gd name="T10" fmla="*/ 28 w 28"/>
                <a:gd name="T11" fmla="*/ 374 h 388"/>
                <a:gd name="T12" fmla="*/ 14 w 28"/>
                <a:gd name="T13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88">
                  <a:moveTo>
                    <a:pt x="14" y="388"/>
                  </a:moveTo>
                  <a:cubicBezTo>
                    <a:pt x="6" y="388"/>
                    <a:pt x="0" y="382"/>
                    <a:pt x="0" y="37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1" y="0"/>
                    <a:pt x="28" y="6"/>
                    <a:pt x="28" y="14"/>
                  </a:cubicBezTo>
                  <a:cubicBezTo>
                    <a:pt x="28" y="374"/>
                    <a:pt x="28" y="374"/>
                    <a:pt x="28" y="374"/>
                  </a:cubicBezTo>
                  <a:cubicBezTo>
                    <a:pt x="28" y="382"/>
                    <a:pt x="21" y="388"/>
                    <a:pt x="14" y="3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276">
              <a:extLst>
                <a:ext uri="{FF2B5EF4-FFF2-40B4-BE49-F238E27FC236}">
                  <a16:creationId xmlns:a16="http://schemas.microsoft.com/office/drawing/2014/main" id="{22D714DB-1F03-44AF-9270-94341BFABD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4613" y="3783013"/>
              <a:ext cx="31750" cy="434975"/>
            </a:xfrm>
            <a:custGeom>
              <a:avLst/>
              <a:gdLst>
                <a:gd name="T0" fmla="*/ 14 w 28"/>
                <a:gd name="T1" fmla="*/ 388 h 388"/>
                <a:gd name="T2" fmla="*/ 0 w 28"/>
                <a:gd name="T3" fmla="*/ 374 h 388"/>
                <a:gd name="T4" fmla="*/ 0 w 28"/>
                <a:gd name="T5" fmla="*/ 14 h 388"/>
                <a:gd name="T6" fmla="*/ 14 w 28"/>
                <a:gd name="T7" fmla="*/ 0 h 388"/>
                <a:gd name="T8" fmla="*/ 28 w 28"/>
                <a:gd name="T9" fmla="*/ 14 h 388"/>
                <a:gd name="T10" fmla="*/ 28 w 28"/>
                <a:gd name="T11" fmla="*/ 374 h 388"/>
                <a:gd name="T12" fmla="*/ 14 w 28"/>
                <a:gd name="T13" fmla="*/ 388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88">
                  <a:moveTo>
                    <a:pt x="14" y="388"/>
                  </a:moveTo>
                  <a:cubicBezTo>
                    <a:pt x="6" y="388"/>
                    <a:pt x="0" y="382"/>
                    <a:pt x="0" y="37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1" y="0"/>
                    <a:pt x="28" y="6"/>
                    <a:pt x="28" y="14"/>
                  </a:cubicBezTo>
                  <a:cubicBezTo>
                    <a:pt x="28" y="374"/>
                    <a:pt x="28" y="374"/>
                    <a:pt x="28" y="374"/>
                  </a:cubicBezTo>
                  <a:cubicBezTo>
                    <a:pt x="28" y="382"/>
                    <a:pt x="21" y="388"/>
                    <a:pt x="14" y="3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277">
              <a:extLst>
                <a:ext uri="{FF2B5EF4-FFF2-40B4-BE49-F238E27FC236}">
                  <a16:creationId xmlns:a16="http://schemas.microsoft.com/office/drawing/2014/main" id="{7F1DD7E3-6057-45CE-AB61-7981CA40C5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438401" y="3730625"/>
              <a:ext cx="266700" cy="608013"/>
            </a:xfrm>
            <a:custGeom>
              <a:avLst/>
              <a:gdLst>
                <a:gd name="T0" fmla="*/ 119 w 238"/>
                <a:gd name="T1" fmla="*/ 542 h 542"/>
                <a:gd name="T2" fmla="*/ 109 w 238"/>
                <a:gd name="T3" fmla="*/ 538 h 542"/>
                <a:gd name="T4" fmla="*/ 4 w 238"/>
                <a:gd name="T5" fmla="*/ 434 h 542"/>
                <a:gd name="T6" fmla="*/ 0 w 238"/>
                <a:gd name="T7" fmla="*/ 424 h 542"/>
                <a:gd name="T8" fmla="*/ 0 w 238"/>
                <a:gd name="T9" fmla="*/ 14 h 542"/>
                <a:gd name="T10" fmla="*/ 14 w 238"/>
                <a:gd name="T11" fmla="*/ 0 h 542"/>
                <a:gd name="T12" fmla="*/ 224 w 238"/>
                <a:gd name="T13" fmla="*/ 0 h 542"/>
                <a:gd name="T14" fmla="*/ 238 w 238"/>
                <a:gd name="T15" fmla="*/ 14 h 542"/>
                <a:gd name="T16" fmla="*/ 238 w 238"/>
                <a:gd name="T17" fmla="*/ 424 h 542"/>
                <a:gd name="T18" fmla="*/ 234 w 238"/>
                <a:gd name="T19" fmla="*/ 434 h 542"/>
                <a:gd name="T20" fmla="*/ 129 w 238"/>
                <a:gd name="T21" fmla="*/ 538 h 542"/>
                <a:gd name="T22" fmla="*/ 119 w 238"/>
                <a:gd name="T23" fmla="*/ 542 h 542"/>
                <a:gd name="T24" fmla="*/ 28 w 238"/>
                <a:gd name="T25" fmla="*/ 418 h 542"/>
                <a:gd name="T26" fmla="*/ 119 w 238"/>
                <a:gd name="T27" fmla="*/ 508 h 542"/>
                <a:gd name="T28" fmla="*/ 210 w 238"/>
                <a:gd name="T29" fmla="*/ 418 h 542"/>
                <a:gd name="T30" fmla="*/ 210 w 238"/>
                <a:gd name="T31" fmla="*/ 28 h 542"/>
                <a:gd name="T32" fmla="*/ 28 w 238"/>
                <a:gd name="T33" fmla="*/ 28 h 542"/>
                <a:gd name="T34" fmla="*/ 28 w 238"/>
                <a:gd name="T35" fmla="*/ 418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542">
                  <a:moveTo>
                    <a:pt x="119" y="542"/>
                  </a:moveTo>
                  <a:cubicBezTo>
                    <a:pt x="115" y="542"/>
                    <a:pt x="112" y="541"/>
                    <a:pt x="109" y="538"/>
                  </a:cubicBezTo>
                  <a:cubicBezTo>
                    <a:pt x="4" y="434"/>
                    <a:pt x="4" y="434"/>
                    <a:pt x="4" y="434"/>
                  </a:cubicBezTo>
                  <a:cubicBezTo>
                    <a:pt x="1" y="431"/>
                    <a:pt x="0" y="428"/>
                    <a:pt x="0" y="42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4" y="0"/>
                    <a:pt x="224" y="0"/>
                    <a:pt x="224" y="0"/>
                  </a:cubicBezTo>
                  <a:cubicBezTo>
                    <a:pt x="231" y="0"/>
                    <a:pt x="238" y="6"/>
                    <a:pt x="238" y="14"/>
                  </a:cubicBezTo>
                  <a:cubicBezTo>
                    <a:pt x="238" y="424"/>
                    <a:pt x="238" y="424"/>
                    <a:pt x="238" y="424"/>
                  </a:cubicBezTo>
                  <a:cubicBezTo>
                    <a:pt x="238" y="428"/>
                    <a:pt x="236" y="431"/>
                    <a:pt x="234" y="434"/>
                  </a:cubicBezTo>
                  <a:cubicBezTo>
                    <a:pt x="129" y="538"/>
                    <a:pt x="129" y="538"/>
                    <a:pt x="129" y="538"/>
                  </a:cubicBezTo>
                  <a:cubicBezTo>
                    <a:pt x="126" y="541"/>
                    <a:pt x="122" y="542"/>
                    <a:pt x="119" y="542"/>
                  </a:cubicBezTo>
                  <a:close/>
                  <a:moveTo>
                    <a:pt x="28" y="418"/>
                  </a:moveTo>
                  <a:cubicBezTo>
                    <a:pt x="119" y="508"/>
                    <a:pt x="119" y="508"/>
                    <a:pt x="119" y="508"/>
                  </a:cubicBezTo>
                  <a:cubicBezTo>
                    <a:pt x="210" y="418"/>
                    <a:pt x="210" y="418"/>
                    <a:pt x="210" y="418"/>
                  </a:cubicBezTo>
                  <a:cubicBezTo>
                    <a:pt x="210" y="28"/>
                    <a:pt x="210" y="28"/>
                    <a:pt x="210" y="28"/>
                  </a:cubicBezTo>
                  <a:cubicBezTo>
                    <a:pt x="28" y="28"/>
                    <a:pt x="28" y="28"/>
                    <a:pt x="28" y="28"/>
                  </a:cubicBezTo>
                  <a:lnTo>
                    <a:pt x="28" y="4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279">
              <a:extLst>
                <a:ext uri="{FF2B5EF4-FFF2-40B4-BE49-F238E27FC236}">
                  <a16:creationId xmlns:a16="http://schemas.microsoft.com/office/drawing/2014/main" id="{C8A63C28-67F6-414A-BA98-E53506C7A1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3326" y="4449763"/>
              <a:ext cx="195263" cy="195263"/>
            </a:xfrm>
            <a:custGeom>
              <a:avLst/>
              <a:gdLst>
                <a:gd name="T0" fmla="*/ 174 w 174"/>
                <a:gd name="T1" fmla="*/ 87 h 174"/>
                <a:gd name="T2" fmla="*/ 135 w 174"/>
                <a:gd name="T3" fmla="*/ 67 h 174"/>
                <a:gd name="T4" fmla="*/ 148 w 174"/>
                <a:gd name="T5" fmla="*/ 25 h 174"/>
                <a:gd name="T6" fmla="*/ 107 w 174"/>
                <a:gd name="T7" fmla="*/ 39 h 174"/>
                <a:gd name="T8" fmla="*/ 87 w 174"/>
                <a:gd name="T9" fmla="*/ 0 h 174"/>
                <a:gd name="T10" fmla="*/ 67 w 174"/>
                <a:gd name="T11" fmla="*/ 39 h 174"/>
                <a:gd name="T12" fmla="*/ 25 w 174"/>
                <a:gd name="T13" fmla="*/ 25 h 174"/>
                <a:gd name="T14" fmla="*/ 39 w 174"/>
                <a:gd name="T15" fmla="*/ 67 h 174"/>
                <a:gd name="T16" fmla="*/ 0 w 174"/>
                <a:gd name="T17" fmla="*/ 87 h 174"/>
                <a:gd name="T18" fmla="*/ 39 w 174"/>
                <a:gd name="T19" fmla="*/ 107 h 174"/>
                <a:gd name="T20" fmla="*/ 25 w 174"/>
                <a:gd name="T21" fmla="*/ 149 h 174"/>
                <a:gd name="T22" fmla="*/ 67 w 174"/>
                <a:gd name="T23" fmla="*/ 135 h 174"/>
                <a:gd name="T24" fmla="*/ 87 w 174"/>
                <a:gd name="T25" fmla="*/ 174 h 174"/>
                <a:gd name="T26" fmla="*/ 107 w 174"/>
                <a:gd name="T27" fmla="*/ 135 h 174"/>
                <a:gd name="T28" fmla="*/ 148 w 174"/>
                <a:gd name="T29" fmla="*/ 149 h 174"/>
                <a:gd name="T30" fmla="*/ 135 w 174"/>
                <a:gd name="T31" fmla="*/ 107 h 174"/>
                <a:gd name="T32" fmla="*/ 174 w 174"/>
                <a:gd name="T33" fmla="*/ 8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4" h="174">
                  <a:moveTo>
                    <a:pt x="174" y="87"/>
                  </a:moveTo>
                  <a:cubicBezTo>
                    <a:pt x="174" y="77"/>
                    <a:pt x="157" y="68"/>
                    <a:pt x="135" y="67"/>
                  </a:cubicBezTo>
                  <a:cubicBezTo>
                    <a:pt x="150" y="51"/>
                    <a:pt x="156" y="33"/>
                    <a:pt x="148" y="25"/>
                  </a:cubicBezTo>
                  <a:cubicBezTo>
                    <a:pt x="141" y="18"/>
                    <a:pt x="123" y="24"/>
                    <a:pt x="107" y="39"/>
                  </a:cubicBezTo>
                  <a:cubicBezTo>
                    <a:pt x="106" y="17"/>
                    <a:pt x="97" y="0"/>
                    <a:pt x="87" y="0"/>
                  </a:cubicBezTo>
                  <a:cubicBezTo>
                    <a:pt x="76" y="0"/>
                    <a:pt x="68" y="17"/>
                    <a:pt x="67" y="39"/>
                  </a:cubicBezTo>
                  <a:cubicBezTo>
                    <a:pt x="51" y="24"/>
                    <a:pt x="32" y="18"/>
                    <a:pt x="25" y="25"/>
                  </a:cubicBezTo>
                  <a:cubicBezTo>
                    <a:pt x="18" y="33"/>
                    <a:pt x="24" y="51"/>
                    <a:pt x="39" y="67"/>
                  </a:cubicBezTo>
                  <a:cubicBezTo>
                    <a:pt x="17" y="68"/>
                    <a:pt x="0" y="77"/>
                    <a:pt x="0" y="87"/>
                  </a:cubicBezTo>
                  <a:cubicBezTo>
                    <a:pt x="0" y="97"/>
                    <a:pt x="17" y="106"/>
                    <a:pt x="39" y="107"/>
                  </a:cubicBezTo>
                  <a:cubicBezTo>
                    <a:pt x="24" y="123"/>
                    <a:pt x="18" y="141"/>
                    <a:pt x="25" y="149"/>
                  </a:cubicBezTo>
                  <a:cubicBezTo>
                    <a:pt x="32" y="156"/>
                    <a:pt x="51" y="150"/>
                    <a:pt x="67" y="135"/>
                  </a:cubicBezTo>
                  <a:cubicBezTo>
                    <a:pt x="68" y="157"/>
                    <a:pt x="76" y="174"/>
                    <a:pt x="87" y="174"/>
                  </a:cubicBezTo>
                  <a:cubicBezTo>
                    <a:pt x="97" y="174"/>
                    <a:pt x="106" y="157"/>
                    <a:pt x="107" y="135"/>
                  </a:cubicBezTo>
                  <a:cubicBezTo>
                    <a:pt x="123" y="150"/>
                    <a:pt x="141" y="156"/>
                    <a:pt x="148" y="149"/>
                  </a:cubicBezTo>
                  <a:cubicBezTo>
                    <a:pt x="156" y="141"/>
                    <a:pt x="150" y="123"/>
                    <a:pt x="135" y="107"/>
                  </a:cubicBezTo>
                  <a:cubicBezTo>
                    <a:pt x="157" y="106"/>
                    <a:pt x="174" y="97"/>
                    <a:pt x="174" y="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F1EEB5E-8D4C-4A26-AD0F-191F2BA41555}"/>
              </a:ext>
            </a:extLst>
          </p:cNvPr>
          <p:cNvGrpSpPr/>
          <p:nvPr/>
        </p:nvGrpSpPr>
        <p:grpSpPr>
          <a:xfrm>
            <a:off x="5797871" y="3905138"/>
            <a:ext cx="393892" cy="285696"/>
            <a:chOff x="7054850" y="5326063"/>
            <a:chExt cx="884238" cy="641350"/>
          </a:xfrm>
          <a:solidFill>
            <a:schemeClr val="bg1"/>
          </a:solidFill>
        </p:grpSpPr>
        <p:sp>
          <p:nvSpPr>
            <p:cNvPr id="43" name="Freeform 76">
              <a:extLst>
                <a:ext uri="{FF2B5EF4-FFF2-40B4-BE49-F238E27FC236}">
                  <a16:creationId xmlns:a16="http://schemas.microsoft.com/office/drawing/2014/main" id="{43B72366-B81E-4867-B968-1514EB5CD3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85025" y="5326063"/>
              <a:ext cx="635000" cy="420688"/>
            </a:xfrm>
            <a:custGeom>
              <a:avLst/>
              <a:gdLst>
                <a:gd name="T0" fmla="*/ 400 w 400"/>
                <a:gd name="T1" fmla="*/ 265 h 265"/>
                <a:gd name="T2" fmla="*/ 0 w 400"/>
                <a:gd name="T3" fmla="*/ 265 h 265"/>
                <a:gd name="T4" fmla="*/ 0 w 400"/>
                <a:gd name="T5" fmla="*/ 0 h 265"/>
                <a:gd name="T6" fmla="*/ 400 w 400"/>
                <a:gd name="T7" fmla="*/ 0 h 265"/>
                <a:gd name="T8" fmla="*/ 400 w 400"/>
                <a:gd name="T9" fmla="*/ 265 h 265"/>
                <a:gd name="T10" fmla="*/ 21 w 400"/>
                <a:gd name="T11" fmla="*/ 247 h 265"/>
                <a:gd name="T12" fmla="*/ 379 w 400"/>
                <a:gd name="T13" fmla="*/ 247 h 265"/>
                <a:gd name="T14" fmla="*/ 379 w 400"/>
                <a:gd name="T15" fmla="*/ 21 h 265"/>
                <a:gd name="T16" fmla="*/ 21 w 400"/>
                <a:gd name="T17" fmla="*/ 21 h 265"/>
                <a:gd name="T18" fmla="*/ 21 w 400"/>
                <a:gd name="T19" fmla="*/ 247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0" h="265">
                  <a:moveTo>
                    <a:pt x="400" y="265"/>
                  </a:moveTo>
                  <a:lnTo>
                    <a:pt x="0" y="265"/>
                  </a:lnTo>
                  <a:lnTo>
                    <a:pt x="0" y="0"/>
                  </a:lnTo>
                  <a:lnTo>
                    <a:pt x="400" y="0"/>
                  </a:lnTo>
                  <a:lnTo>
                    <a:pt x="400" y="265"/>
                  </a:lnTo>
                  <a:close/>
                  <a:moveTo>
                    <a:pt x="21" y="247"/>
                  </a:moveTo>
                  <a:lnTo>
                    <a:pt x="379" y="247"/>
                  </a:lnTo>
                  <a:lnTo>
                    <a:pt x="379" y="21"/>
                  </a:lnTo>
                  <a:lnTo>
                    <a:pt x="21" y="21"/>
                  </a:lnTo>
                  <a:lnTo>
                    <a:pt x="21" y="2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77">
              <a:extLst>
                <a:ext uri="{FF2B5EF4-FFF2-40B4-BE49-F238E27FC236}">
                  <a16:creationId xmlns:a16="http://schemas.microsoft.com/office/drawing/2014/main" id="{4110B023-E55D-4ED3-A75B-50F9D6B77D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54850" y="5718175"/>
              <a:ext cx="876300" cy="196850"/>
            </a:xfrm>
            <a:custGeom>
              <a:avLst/>
              <a:gdLst>
                <a:gd name="T0" fmla="*/ 552 w 552"/>
                <a:gd name="T1" fmla="*/ 124 h 124"/>
                <a:gd name="T2" fmla="*/ 0 w 552"/>
                <a:gd name="T3" fmla="*/ 124 h 124"/>
                <a:gd name="T4" fmla="*/ 87 w 552"/>
                <a:gd name="T5" fmla="*/ 0 h 124"/>
                <a:gd name="T6" fmla="*/ 477 w 552"/>
                <a:gd name="T7" fmla="*/ 0 h 124"/>
                <a:gd name="T8" fmla="*/ 552 w 552"/>
                <a:gd name="T9" fmla="*/ 124 h 124"/>
                <a:gd name="T10" fmla="*/ 38 w 552"/>
                <a:gd name="T11" fmla="*/ 103 h 124"/>
                <a:gd name="T12" fmla="*/ 517 w 552"/>
                <a:gd name="T13" fmla="*/ 103 h 124"/>
                <a:gd name="T14" fmla="*/ 465 w 552"/>
                <a:gd name="T15" fmla="*/ 21 h 124"/>
                <a:gd name="T16" fmla="*/ 99 w 552"/>
                <a:gd name="T17" fmla="*/ 21 h 124"/>
                <a:gd name="T18" fmla="*/ 38 w 552"/>
                <a:gd name="T19" fmla="*/ 10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52" h="124">
                  <a:moveTo>
                    <a:pt x="552" y="124"/>
                  </a:moveTo>
                  <a:lnTo>
                    <a:pt x="0" y="124"/>
                  </a:lnTo>
                  <a:lnTo>
                    <a:pt x="87" y="0"/>
                  </a:lnTo>
                  <a:lnTo>
                    <a:pt x="477" y="0"/>
                  </a:lnTo>
                  <a:lnTo>
                    <a:pt x="552" y="124"/>
                  </a:lnTo>
                  <a:close/>
                  <a:moveTo>
                    <a:pt x="38" y="103"/>
                  </a:moveTo>
                  <a:lnTo>
                    <a:pt x="517" y="103"/>
                  </a:lnTo>
                  <a:lnTo>
                    <a:pt x="465" y="21"/>
                  </a:lnTo>
                  <a:lnTo>
                    <a:pt x="99" y="21"/>
                  </a:lnTo>
                  <a:lnTo>
                    <a:pt x="38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78">
              <a:extLst>
                <a:ext uri="{FF2B5EF4-FFF2-40B4-BE49-F238E27FC236}">
                  <a16:creationId xmlns:a16="http://schemas.microsoft.com/office/drawing/2014/main" id="{0EA2ECFA-CE41-4A85-BACB-8AC0EB4FD73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5363" y="5826125"/>
              <a:ext cx="325438" cy="66675"/>
            </a:xfrm>
            <a:custGeom>
              <a:avLst/>
              <a:gdLst>
                <a:gd name="T0" fmla="*/ 205 w 205"/>
                <a:gd name="T1" fmla="*/ 42 h 42"/>
                <a:gd name="T2" fmla="*/ 0 w 205"/>
                <a:gd name="T3" fmla="*/ 42 h 42"/>
                <a:gd name="T4" fmla="*/ 28 w 205"/>
                <a:gd name="T5" fmla="*/ 0 h 42"/>
                <a:gd name="T6" fmla="*/ 177 w 205"/>
                <a:gd name="T7" fmla="*/ 0 h 42"/>
                <a:gd name="T8" fmla="*/ 205 w 205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42">
                  <a:moveTo>
                    <a:pt x="205" y="42"/>
                  </a:moveTo>
                  <a:lnTo>
                    <a:pt x="0" y="42"/>
                  </a:lnTo>
                  <a:lnTo>
                    <a:pt x="28" y="0"/>
                  </a:lnTo>
                  <a:lnTo>
                    <a:pt x="177" y="0"/>
                  </a:lnTo>
                  <a:lnTo>
                    <a:pt x="205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79">
              <a:extLst>
                <a:ext uri="{FF2B5EF4-FFF2-40B4-BE49-F238E27FC236}">
                  <a16:creationId xmlns:a16="http://schemas.microsoft.com/office/drawing/2014/main" id="{92ECC9F0-07A2-4EFF-B82C-D0DCFFA8A8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54850" y="5881688"/>
              <a:ext cx="884238" cy="85725"/>
            </a:xfrm>
            <a:custGeom>
              <a:avLst/>
              <a:gdLst>
                <a:gd name="T0" fmla="*/ 227 w 237"/>
                <a:gd name="T1" fmla="*/ 23 h 23"/>
                <a:gd name="T2" fmla="*/ 9 w 237"/>
                <a:gd name="T3" fmla="*/ 23 h 23"/>
                <a:gd name="T4" fmla="*/ 0 w 237"/>
                <a:gd name="T5" fmla="*/ 13 h 23"/>
                <a:gd name="T6" fmla="*/ 0 w 237"/>
                <a:gd name="T7" fmla="*/ 9 h 23"/>
                <a:gd name="T8" fmla="*/ 9 w 237"/>
                <a:gd name="T9" fmla="*/ 0 h 23"/>
                <a:gd name="T10" fmla="*/ 227 w 237"/>
                <a:gd name="T11" fmla="*/ 0 h 23"/>
                <a:gd name="T12" fmla="*/ 237 w 237"/>
                <a:gd name="T13" fmla="*/ 9 h 23"/>
                <a:gd name="T14" fmla="*/ 237 w 237"/>
                <a:gd name="T15" fmla="*/ 13 h 23"/>
                <a:gd name="T16" fmla="*/ 227 w 237"/>
                <a:gd name="T17" fmla="*/ 23 h 23"/>
                <a:gd name="T18" fmla="*/ 9 w 237"/>
                <a:gd name="T19" fmla="*/ 8 h 23"/>
                <a:gd name="T20" fmla="*/ 8 w 237"/>
                <a:gd name="T21" fmla="*/ 9 h 23"/>
                <a:gd name="T22" fmla="*/ 8 w 237"/>
                <a:gd name="T23" fmla="*/ 13 h 23"/>
                <a:gd name="T24" fmla="*/ 9 w 237"/>
                <a:gd name="T25" fmla="*/ 14 h 23"/>
                <a:gd name="T26" fmla="*/ 227 w 237"/>
                <a:gd name="T27" fmla="*/ 14 h 23"/>
                <a:gd name="T28" fmla="*/ 228 w 237"/>
                <a:gd name="T29" fmla="*/ 13 h 23"/>
                <a:gd name="T30" fmla="*/ 228 w 237"/>
                <a:gd name="T31" fmla="*/ 9 h 23"/>
                <a:gd name="T32" fmla="*/ 227 w 237"/>
                <a:gd name="T33" fmla="*/ 8 h 23"/>
                <a:gd name="T34" fmla="*/ 9 w 237"/>
                <a:gd name="T35" fmla="*/ 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7" h="23">
                  <a:moveTo>
                    <a:pt x="227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4" y="23"/>
                    <a:pt x="0" y="19"/>
                    <a:pt x="0" y="1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27" y="0"/>
                    <a:pt x="227" y="0"/>
                    <a:pt x="227" y="0"/>
                  </a:cubicBezTo>
                  <a:cubicBezTo>
                    <a:pt x="232" y="0"/>
                    <a:pt x="237" y="4"/>
                    <a:pt x="237" y="9"/>
                  </a:cubicBezTo>
                  <a:cubicBezTo>
                    <a:pt x="237" y="13"/>
                    <a:pt x="237" y="13"/>
                    <a:pt x="237" y="13"/>
                  </a:cubicBezTo>
                  <a:cubicBezTo>
                    <a:pt x="237" y="19"/>
                    <a:pt x="232" y="23"/>
                    <a:pt x="227" y="23"/>
                  </a:cubicBezTo>
                  <a:close/>
                  <a:moveTo>
                    <a:pt x="9" y="8"/>
                  </a:moveTo>
                  <a:cubicBezTo>
                    <a:pt x="9" y="8"/>
                    <a:pt x="8" y="9"/>
                    <a:pt x="8" y="9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4"/>
                    <a:pt x="9" y="14"/>
                    <a:pt x="9" y="14"/>
                  </a:cubicBezTo>
                  <a:cubicBezTo>
                    <a:pt x="227" y="14"/>
                    <a:pt x="227" y="14"/>
                    <a:pt x="227" y="14"/>
                  </a:cubicBezTo>
                  <a:cubicBezTo>
                    <a:pt x="228" y="14"/>
                    <a:pt x="228" y="14"/>
                    <a:pt x="228" y="13"/>
                  </a:cubicBezTo>
                  <a:cubicBezTo>
                    <a:pt x="228" y="9"/>
                    <a:pt x="228" y="9"/>
                    <a:pt x="228" y="9"/>
                  </a:cubicBezTo>
                  <a:cubicBezTo>
                    <a:pt x="228" y="9"/>
                    <a:pt x="228" y="8"/>
                    <a:pt x="227" y="8"/>
                  </a:cubicBezTo>
                  <a:lnTo>
                    <a:pt x="9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Freeform 80">
              <a:extLst>
                <a:ext uri="{FF2B5EF4-FFF2-40B4-BE49-F238E27FC236}">
                  <a16:creationId xmlns:a16="http://schemas.microsoft.com/office/drawing/2014/main" id="{8D228D8C-87F4-43FD-8D23-537F9BC5391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7738" y="5403850"/>
              <a:ext cx="354013" cy="242888"/>
            </a:xfrm>
            <a:custGeom>
              <a:avLst/>
              <a:gdLst>
                <a:gd name="T0" fmla="*/ 75 w 95"/>
                <a:gd name="T1" fmla="*/ 65 h 65"/>
                <a:gd name="T2" fmla="*/ 9 w 95"/>
                <a:gd name="T3" fmla="*/ 65 h 65"/>
                <a:gd name="T4" fmla="*/ 0 w 95"/>
                <a:gd name="T5" fmla="*/ 56 h 65"/>
                <a:gd name="T6" fmla="*/ 0 w 95"/>
                <a:gd name="T7" fmla="*/ 10 h 65"/>
                <a:gd name="T8" fmla="*/ 9 w 95"/>
                <a:gd name="T9" fmla="*/ 0 h 65"/>
                <a:gd name="T10" fmla="*/ 86 w 95"/>
                <a:gd name="T11" fmla="*/ 0 h 65"/>
                <a:gd name="T12" fmla="*/ 95 w 95"/>
                <a:gd name="T13" fmla="*/ 10 h 65"/>
                <a:gd name="T14" fmla="*/ 95 w 95"/>
                <a:gd name="T15" fmla="*/ 30 h 65"/>
                <a:gd name="T16" fmla="*/ 87 w 95"/>
                <a:gd name="T17" fmla="*/ 30 h 65"/>
                <a:gd name="T18" fmla="*/ 87 w 95"/>
                <a:gd name="T19" fmla="*/ 10 h 65"/>
                <a:gd name="T20" fmla="*/ 86 w 95"/>
                <a:gd name="T21" fmla="*/ 9 h 65"/>
                <a:gd name="T22" fmla="*/ 9 w 95"/>
                <a:gd name="T23" fmla="*/ 9 h 65"/>
                <a:gd name="T24" fmla="*/ 8 w 95"/>
                <a:gd name="T25" fmla="*/ 10 h 65"/>
                <a:gd name="T26" fmla="*/ 8 w 95"/>
                <a:gd name="T27" fmla="*/ 56 h 65"/>
                <a:gd name="T28" fmla="*/ 9 w 95"/>
                <a:gd name="T29" fmla="*/ 57 h 65"/>
                <a:gd name="T30" fmla="*/ 75 w 95"/>
                <a:gd name="T31" fmla="*/ 57 h 65"/>
                <a:gd name="T32" fmla="*/ 75 w 95"/>
                <a:gd name="T33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65">
                  <a:moveTo>
                    <a:pt x="75" y="65"/>
                  </a:moveTo>
                  <a:cubicBezTo>
                    <a:pt x="9" y="65"/>
                    <a:pt x="9" y="65"/>
                    <a:pt x="9" y="65"/>
                  </a:cubicBezTo>
                  <a:cubicBezTo>
                    <a:pt x="4" y="65"/>
                    <a:pt x="0" y="61"/>
                    <a:pt x="0" y="56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4" y="0"/>
                    <a:pt x="9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91" y="0"/>
                    <a:pt x="95" y="5"/>
                    <a:pt x="95" y="10"/>
                  </a:cubicBezTo>
                  <a:cubicBezTo>
                    <a:pt x="95" y="30"/>
                    <a:pt x="95" y="30"/>
                    <a:pt x="95" y="30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9"/>
                    <a:pt x="86" y="9"/>
                    <a:pt x="86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8" y="9"/>
                    <a:pt x="8" y="10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9" y="57"/>
                    <a:pt x="9" y="57"/>
                  </a:cubicBezTo>
                  <a:cubicBezTo>
                    <a:pt x="75" y="57"/>
                    <a:pt x="75" y="57"/>
                    <a:pt x="75" y="57"/>
                  </a:cubicBezTo>
                  <a:lnTo>
                    <a:pt x="75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Freeform 81">
              <a:extLst>
                <a:ext uri="{FF2B5EF4-FFF2-40B4-BE49-F238E27FC236}">
                  <a16:creationId xmlns:a16="http://schemas.microsoft.com/office/drawing/2014/main" id="{F4D40018-85B0-47C3-BED8-8DAFAFC93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23138" y="5470525"/>
              <a:ext cx="309563" cy="0"/>
            </a:xfrm>
            <a:custGeom>
              <a:avLst/>
              <a:gdLst>
                <a:gd name="T0" fmla="*/ 0 w 195"/>
                <a:gd name="T1" fmla="*/ 195 w 195"/>
                <a:gd name="T2" fmla="*/ 0 w 19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95">
                  <a:moveTo>
                    <a:pt x="0" y="0"/>
                  </a:moveTo>
                  <a:lnTo>
                    <a:pt x="19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Line 82">
              <a:extLst>
                <a:ext uri="{FF2B5EF4-FFF2-40B4-BE49-F238E27FC236}">
                  <a16:creationId xmlns:a16="http://schemas.microsoft.com/office/drawing/2014/main" id="{F1A1B10C-024D-47A7-8AC1-8A6F394D47F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323138" y="5470525"/>
              <a:ext cx="309563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83">
              <a:extLst>
                <a:ext uri="{FF2B5EF4-FFF2-40B4-BE49-F238E27FC236}">
                  <a16:creationId xmlns:a16="http://schemas.microsoft.com/office/drawing/2014/main" id="{7B500DB2-1B7B-4A1A-A3CB-90874CE5D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23138" y="5456238"/>
              <a:ext cx="309563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84">
              <a:extLst>
                <a:ext uri="{FF2B5EF4-FFF2-40B4-BE49-F238E27FC236}">
                  <a16:creationId xmlns:a16="http://schemas.microsoft.com/office/drawing/2014/main" id="{D28F9726-C000-4BEB-97DA-76CC59F9C1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9975" y="5530850"/>
              <a:ext cx="30163" cy="603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85">
              <a:extLst>
                <a:ext uri="{FF2B5EF4-FFF2-40B4-BE49-F238E27FC236}">
                  <a16:creationId xmlns:a16="http://schemas.microsoft.com/office/drawing/2014/main" id="{576AB2CB-ADD6-4B1D-AC13-FBD1768023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13638" y="5530850"/>
              <a:ext cx="30163" cy="603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86">
              <a:extLst>
                <a:ext uri="{FF2B5EF4-FFF2-40B4-BE49-F238E27FC236}">
                  <a16:creationId xmlns:a16="http://schemas.microsoft.com/office/drawing/2014/main" id="{37271641-C7DA-44A9-9471-C42B07976E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64425" y="5511800"/>
              <a:ext cx="38100" cy="793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87">
              <a:extLst>
                <a:ext uri="{FF2B5EF4-FFF2-40B4-BE49-F238E27FC236}">
                  <a16:creationId xmlns:a16="http://schemas.microsoft.com/office/drawing/2014/main" id="{9EC1D9C3-9A2C-4062-8CFB-145389D822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65975" y="5770563"/>
              <a:ext cx="668338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88">
              <a:extLst>
                <a:ext uri="{FF2B5EF4-FFF2-40B4-BE49-F238E27FC236}">
                  <a16:creationId xmlns:a16="http://schemas.microsoft.com/office/drawing/2014/main" id="{1266EA18-FB9A-4EA9-88EF-31F3FDF056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62850" y="5500688"/>
              <a:ext cx="188913" cy="190500"/>
            </a:xfrm>
            <a:custGeom>
              <a:avLst/>
              <a:gdLst>
                <a:gd name="T0" fmla="*/ 119 w 119"/>
                <a:gd name="T1" fmla="*/ 120 h 120"/>
                <a:gd name="T2" fmla="*/ 0 w 119"/>
                <a:gd name="T3" fmla="*/ 120 h 120"/>
                <a:gd name="T4" fmla="*/ 0 w 119"/>
                <a:gd name="T5" fmla="*/ 0 h 120"/>
                <a:gd name="T6" fmla="*/ 119 w 119"/>
                <a:gd name="T7" fmla="*/ 0 h 120"/>
                <a:gd name="T8" fmla="*/ 119 w 119"/>
                <a:gd name="T9" fmla="*/ 120 h 120"/>
                <a:gd name="T10" fmla="*/ 21 w 119"/>
                <a:gd name="T11" fmla="*/ 101 h 120"/>
                <a:gd name="T12" fmla="*/ 101 w 119"/>
                <a:gd name="T13" fmla="*/ 101 h 120"/>
                <a:gd name="T14" fmla="*/ 101 w 119"/>
                <a:gd name="T15" fmla="*/ 21 h 120"/>
                <a:gd name="T16" fmla="*/ 21 w 119"/>
                <a:gd name="T17" fmla="*/ 21 h 120"/>
                <a:gd name="T18" fmla="*/ 21 w 119"/>
                <a:gd name="T19" fmla="*/ 10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120">
                  <a:moveTo>
                    <a:pt x="119" y="120"/>
                  </a:moveTo>
                  <a:lnTo>
                    <a:pt x="0" y="120"/>
                  </a:lnTo>
                  <a:lnTo>
                    <a:pt x="0" y="0"/>
                  </a:lnTo>
                  <a:lnTo>
                    <a:pt x="119" y="0"/>
                  </a:lnTo>
                  <a:lnTo>
                    <a:pt x="119" y="120"/>
                  </a:lnTo>
                  <a:close/>
                  <a:moveTo>
                    <a:pt x="21" y="101"/>
                  </a:moveTo>
                  <a:lnTo>
                    <a:pt x="101" y="101"/>
                  </a:lnTo>
                  <a:lnTo>
                    <a:pt x="101" y="21"/>
                  </a:lnTo>
                  <a:lnTo>
                    <a:pt x="21" y="21"/>
                  </a:lnTo>
                  <a:lnTo>
                    <a:pt x="21" y="1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89">
              <a:extLst>
                <a:ext uri="{FF2B5EF4-FFF2-40B4-BE49-F238E27FC236}">
                  <a16:creationId xmlns:a16="http://schemas.microsoft.com/office/drawing/2014/main" id="{8F53215F-D41B-470E-98C6-4DE709AA2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32700" y="5572125"/>
              <a:ext cx="57150" cy="60325"/>
            </a:xfrm>
            <a:custGeom>
              <a:avLst/>
              <a:gdLst>
                <a:gd name="T0" fmla="*/ 36 w 36"/>
                <a:gd name="T1" fmla="*/ 28 h 38"/>
                <a:gd name="T2" fmla="*/ 19 w 36"/>
                <a:gd name="T3" fmla="*/ 12 h 38"/>
                <a:gd name="T4" fmla="*/ 28 w 36"/>
                <a:gd name="T5" fmla="*/ 2 h 38"/>
                <a:gd name="T6" fmla="*/ 0 w 36"/>
                <a:gd name="T7" fmla="*/ 0 h 38"/>
                <a:gd name="T8" fmla="*/ 0 w 36"/>
                <a:gd name="T9" fmla="*/ 30 h 38"/>
                <a:gd name="T10" fmla="*/ 10 w 36"/>
                <a:gd name="T11" fmla="*/ 21 h 38"/>
                <a:gd name="T12" fmla="*/ 26 w 36"/>
                <a:gd name="T13" fmla="*/ 38 h 38"/>
                <a:gd name="T14" fmla="*/ 36 w 36"/>
                <a:gd name="T15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8">
                  <a:moveTo>
                    <a:pt x="36" y="28"/>
                  </a:moveTo>
                  <a:lnTo>
                    <a:pt x="19" y="12"/>
                  </a:lnTo>
                  <a:lnTo>
                    <a:pt x="28" y="2"/>
                  </a:lnTo>
                  <a:lnTo>
                    <a:pt x="0" y="0"/>
                  </a:lnTo>
                  <a:lnTo>
                    <a:pt x="0" y="30"/>
                  </a:lnTo>
                  <a:lnTo>
                    <a:pt x="10" y="21"/>
                  </a:lnTo>
                  <a:lnTo>
                    <a:pt x="26" y="38"/>
                  </a:lnTo>
                  <a:lnTo>
                    <a:pt x="36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DBA48A1A-15C7-4559-8CDA-08824BE7D82F}"/>
              </a:ext>
            </a:extLst>
          </p:cNvPr>
          <p:cNvGrpSpPr/>
          <p:nvPr/>
        </p:nvGrpSpPr>
        <p:grpSpPr>
          <a:xfrm>
            <a:off x="1242492" y="3843903"/>
            <a:ext cx="450466" cy="420766"/>
            <a:chOff x="5292725" y="2359025"/>
            <a:chExt cx="1011238" cy="944563"/>
          </a:xfrm>
          <a:solidFill>
            <a:schemeClr val="bg1"/>
          </a:solidFill>
        </p:grpSpPr>
        <p:sp>
          <p:nvSpPr>
            <p:cNvPr id="58" name="Freeform 150">
              <a:extLst>
                <a:ext uri="{FF2B5EF4-FFF2-40B4-BE49-F238E27FC236}">
                  <a16:creationId xmlns:a16="http://schemas.microsoft.com/office/drawing/2014/main" id="{12CAB083-6474-48B1-83A7-75EDB31AB1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92725" y="2414588"/>
              <a:ext cx="582613" cy="725488"/>
            </a:xfrm>
            <a:custGeom>
              <a:avLst/>
              <a:gdLst>
                <a:gd name="T0" fmla="*/ 42 w 156"/>
                <a:gd name="T1" fmla="*/ 186 h 194"/>
                <a:gd name="T2" fmla="*/ 59 w 156"/>
                <a:gd name="T3" fmla="*/ 186 h 194"/>
                <a:gd name="T4" fmla="*/ 31 w 156"/>
                <a:gd name="T5" fmla="*/ 177 h 194"/>
                <a:gd name="T6" fmla="*/ 29 w 156"/>
                <a:gd name="T7" fmla="*/ 160 h 194"/>
                <a:gd name="T8" fmla="*/ 31 w 156"/>
                <a:gd name="T9" fmla="*/ 177 h 194"/>
                <a:gd name="T10" fmla="*/ 8 w 156"/>
                <a:gd name="T11" fmla="*/ 141 h 194"/>
                <a:gd name="T12" fmla="*/ 22 w 156"/>
                <a:gd name="T13" fmla="*/ 149 h 194"/>
                <a:gd name="T14" fmla="*/ 3 w 156"/>
                <a:gd name="T15" fmla="*/ 127 h 194"/>
                <a:gd name="T16" fmla="*/ 10 w 156"/>
                <a:gd name="T17" fmla="*/ 112 h 194"/>
                <a:gd name="T18" fmla="*/ 3 w 156"/>
                <a:gd name="T19" fmla="*/ 127 h 194"/>
                <a:gd name="T20" fmla="*/ 0 w 156"/>
                <a:gd name="T21" fmla="*/ 98 h 194"/>
                <a:gd name="T22" fmla="*/ 11 w 156"/>
                <a:gd name="T23" fmla="*/ 86 h 194"/>
                <a:gd name="T24" fmla="*/ 14 w 156"/>
                <a:gd name="T25" fmla="*/ 73 h 194"/>
                <a:gd name="T26" fmla="*/ 11 w 156"/>
                <a:gd name="T27" fmla="*/ 57 h 194"/>
                <a:gd name="T28" fmla="*/ 14 w 156"/>
                <a:gd name="T29" fmla="*/ 73 h 194"/>
                <a:gd name="T30" fmla="*/ 19 w 156"/>
                <a:gd name="T31" fmla="*/ 44 h 194"/>
                <a:gd name="T32" fmla="*/ 34 w 156"/>
                <a:gd name="T33" fmla="*/ 39 h 194"/>
                <a:gd name="T34" fmla="*/ 44 w 156"/>
                <a:gd name="T35" fmla="*/ 30 h 194"/>
                <a:gd name="T36" fmla="*/ 50 w 156"/>
                <a:gd name="T37" fmla="*/ 15 h 194"/>
                <a:gd name="T38" fmla="*/ 44 w 156"/>
                <a:gd name="T39" fmla="*/ 30 h 194"/>
                <a:gd name="T40" fmla="*/ 143 w 156"/>
                <a:gd name="T41" fmla="*/ 18 h 194"/>
                <a:gd name="T42" fmla="*/ 156 w 156"/>
                <a:gd name="T43" fmla="*/ 14 h 194"/>
                <a:gd name="T44" fmla="*/ 66 w 156"/>
                <a:gd name="T45" fmla="*/ 17 h 194"/>
                <a:gd name="T46" fmla="*/ 76 w 156"/>
                <a:gd name="T47" fmla="*/ 3 h 194"/>
                <a:gd name="T48" fmla="*/ 66 w 156"/>
                <a:gd name="T49" fmla="*/ 17 h 194"/>
                <a:gd name="T50" fmla="*/ 118 w 156"/>
                <a:gd name="T51" fmla="*/ 10 h 194"/>
                <a:gd name="T52" fmla="*/ 133 w 156"/>
                <a:gd name="T53" fmla="*/ 4 h 194"/>
                <a:gd name="T54" fmla="*/ 92 w 156"/>
                <a:gd name="T55" fmla="*/ 10 h 194"/>
                <a:gd name="T56" fmla="*/ 103 w 156"/>
                <a:gd name="T57" fmla="*/ 0 h 194"/>
                <a:gd name="T58" fmla="*/ 105 w 156"/>
                <a:gd name="T59" fmla="*/ 0 h 194"/>
                <a:gd name="T60" fmla="*/ 103 w 156"/>
                <a:gd name="T61" fmla="*/ 9 h 194"/>
                <a:gd name="T62" fmla="*/ 92 w 156"/>
                <a:gd name="T63" fmla="*/ 1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6" h="194">
                  <a:moveTo>
                    <a:pt x="55" y="194"/>
                  </a:moveTo>
                  <a:cubicBezTo>
                    <a:pt x="50" y="192"/>
                    <a:pt x="46" y="189"/>
                    <a:pt x="42" y="186"/>
                  </a:cubicBezTo>
                  <a:cubicBezTo>
                    <a:pt x="48" y="179"/>
                    <a:pt x="48" y="179"/>
                    <a:pt x="48" y="179"/>
                  </a:cubicBezTo>
                  <a:cubicBezTo>
                    <a:pt x="51" y="181"/>
                    <a:pt x="55" y="184"/>
                    <a:pt x="59" y="186"/>
                  </a:cubicBezTo>
                  <a:lnTo>
                    <a:pt x="55" y="194"/>
                  </a:lnTo>
                  <a:close/>
                  <a:moveTo>
                    <a:pt x="31" y="177"/>
                  </a:moveTo>
                  <a:cubicBezTo>
                    <a:pt x="28" y="173"/>
                    <a:pt x="25" y="170"/>
                    <a:pt x="22" y="166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2" y="164"/>
                    <a:pt x="35" y="167"/>
                    <a:pt x="38" y="170"/>
                  </a:cubicBezTo>
                  <a:lnTo>
                    <a:pt x="31" y="177"/>
                  </a:lnTo>
                  <a:close/>
                  <a:moveTo>
                    <a:pt x="14" y="154"/>
                  </a:moveTo>
                  <a:cubicBezTo>
                    <a:pt x="11" y="150"/>
                    <a:pt x="9" y="145"/>
                    <a:pt x="8" y="141"/>
                  </a:cubicBezTo>
                  <a:cubicBezTo>
                    <a:pt x="16" y="138"/>
                    <a:pt x="16" y="138"/>
                    <a:pt x="16" y="138"/>
                  </a:cubicBezTo>
                  <a:cubicBezTo>
                    <a:pt x="18" y="142"/>
                    <a:pt x="20" y="146"/>
                    <a:pt x="22" y="149"/>
                  </a:cubicBezTo>
                  <a:lnTo>
                    <a:pt x="14" y="154"/>
                  </a:lnTo>
                  <a:close/>
                  <a:moveTo>
                    <a:pt x="3" y="127"/>
                  </a:moveTo>
                  <a:cubicBezTo>
                    <a:pt x="2" y="122"/>
                    <a:pt x="1" y="118"/>
                    <a:pt x="1" y="113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6"/>
                    <a:pt x="11" y="121"/>
                    <a:pt x="12" y="125"/>
                  </a:cubicBezTo>
                  <a:lnTo>
                    <a:pt x="3" y="127"/>
                  </a:lnTo>
                  <a:close/>
                  <a:moveTo>
                    <a:pt x="10" y="99"/>
                  </a:moveTo>
                  <a:cubicBezTo>
                    <a:pt x="0" y="98"/>
                    <a:pt x="0" y="98"/>
                    <a:pt x="0" y="98"/>
                  </a:cubicBezTo>
                  <a:cubicBezTo>
                    <a:pt x="1" y="94"/>
                    <a:pt x="1" y="89"/>
                    <a:pt x="2" y="84"/>
                  </a:cubicBezTo>
                  <a:cubicBezTo>
                    <a:pt x="11" y="86"/>
                    <a:pt x="11" y="86"/>
                    <a:pt x="11" y="86"/>
                  </a:cubicBezTo>
                  <a:cubicBezTo>
                    <a:pt x="10" y="90"/>
                    <a:pt x="10" y="94"/>
                    <a:pt x="10" y="99"/>
                  </a:cubicBezTo>
                  <a:close/>
                  <a:moveTo>
                    <a:pt x="14" y="73"/>
                  </a:moveTo>
                  <a:cubicBezTo>
                    <a:pt x="6" y="70"/>
                    <a:pt x="6" y="70"/>
                    <a:pt x="6" y="70"/>
                  </a:cubicBezTo>
                  <a:cubicBezTo>
                    <a:pt x="7" y="66"/>
                    <a:pt x="9" y="61"/>
                    <a:pt x="11" y="57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7" y="65"/>
                    <a:pt x="16" y="69"/>
                    <a:pt x="14" y="73"/>
                  </a:cubicBezTo>
                  <a:close/>
                  <a:moveTo>
                    <a:pt x="26" y="50"/>
                  </a:moveTo>
                  <a:cubicBezTo>
                    <a:pt x="19" y="44"/>
                    <a:pt x="19" y="44"/>
                    <a:pt x="19" y="44"/>
                  </a:cubicBezTo>
                  <a:cubicBezTo>
                    <a:pt x="21" y="40"/>
                    <a:pt x="24" y="37"/>
                    <a:pt x="28" y="33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1" y="43"/>
                    <a:pt x="29" y="46"/>
                    <a:pt x="26" y="50"/>
                  </a:cubicBezTo>
                  <a:close/>
                  <a:moveTo>
                    <a:pt x="44" y="30"/>
                  </a:moveTo>
                  <a:cubicBezTo>
                    <a:pt x="38" y="23"/>
                    <a:pt x="38" y="23"/>
                    <a:pt x="38" y="23"/>
                  </a:cubicBezTo>
                  <a:cubicBezTo>
                    <a:pt x="42" y="20"/>
                    <a:pt x="46" y="17"/>
                    <a:pt x="50" y="1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1" y="25"/>
                    <a:pt x="47" y="27"/>
                    <a:pt x="44" y="30"/>
                  </a:cubicBezTo>
                  <a:close/>
                  <a:moveTo>
                    <a:pt x="151" y="22"/>
                  </a:moveTo>
                  <a:cubicBezTo>
                    <a:pt x="148" y="21"/>
                    <a:pt x="146" y="19"/>
                    <a:pt x="143" y="18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150" y="11"/>
                    <a:pt x="153" y="12"/>
                    <a:pt x="156" y="14"/>
                  </a:cubicBezTo>
                  <a:lnTo>
                    <a:pt x="151" y="22"/>
                  </a:lnTo>
                  <a:close/>
                  <a:moveTo>
                    <a:pt x="66" y="17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7" y="6"/>
                    <a:pt x="72" y="5"/>
                    <a:pt x="76" y="3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5" y="13"/>
                    <a:pt x="70" y="15"/>
                    <a:pt x="66" y="17"/>
                  </a:cubicBezTo>
                  <a:close/>
                  <a:moveTo>
                    <a:pt x="131" y="13"/>
                  </a:moveTo>
                  <a:cubicBezTo>
                    <a:pt x="127" y="12"/>
                    <a:pt x="122" y="11"/>
                    <a:pt x="118" y="10"/>
                  </a:cubicBezTo>
                  <a:cubicBezTo>
                    <a:pt x="119" y="1"/>
                    <a:pt x="119" y="1"/>
                    <a:pt x="119" y="1"/>
                  </a:cubicBezTo>
                  <a:cubicBezTo>
                    <a:pt x="124" y="2"/>
                    <a:pt x="129" y="3"/>
                    <a:pt x="133" y="4"/>
                  </a:cubicBezTo>
                  <a:lnTo>
                    <a:pt x="131" y="13"/>
                  </a:lnTo>
                  <a:close/>
                  <a:moveTo>
                    <a:pt x="92" y="10"/>
                  </a:moveTo>
                  <a:cubicBezTo>
                    <a:pt x="91" y="1"/>
                    <a:pt x="91" y="1"/>
                    <a:pt x="91" y="1"/>
                  </a:cubicBezTo>
                  <a:cubicBezTo>
                    <a:pt x="95" y="0"/>
                    <a:pt x="99" y="0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5" y="9"/>
                    <a:pt x="105" y="9"/>
                    <a:pt x="105" y="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99" y="9"/>
                    <a:pt x="96" y="9"/>
                    <a:pt x="9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151">
              <a:extLst>
                <a:ext uri="{FF2B5EF4-FFF2-40B4-BE49-F238E27FC236}">
                  <a16:creationId xmlns:a16="http://schemas.microsoft.com/office/drawing/2014/main" id="{AA3E5344-9728-4FC2-8551-0603794A2B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72163" y="2800350"/>
              <a:ext cx="190500" cy="320675"/>
            </a:xfrm>
            <a:custGeom>
              <a:avLst/>
              <a:gdLst>
                <a:gd name="T0" fmla="*/ 6 w 51"/>
                <a:gd name="T1" fmla="*/ 86 h 86"/>
                <a:gd name="T2" fmla="*/ 0 w 51"/>
                <a:gd name="T3" fmla="*/ 78 h 86"/>
                <a:gd name="T4" fmla="*/ 11 w 51"/>
                <a:gd name="T5" fmla="*/ 70 h 86"/>
                <a:gd name="T6" fmla="*/ 17 w 51"/>
                <a:gd name="T7" fmla="*/ 77 h 86"/>
                <a:gd name="T8" fmla="*/ 6 w 51"/>
                <a:gd name="T9" fmla="*/ 86 h 86"/>
                <a:gd name="T10" fmla="*/ 27 w 51"/>
                <a:gd name="T11" fmla="*/ 66 h 86"/>
                <a:gd name="T12" fmla="*/ 20 w 51"/>
                <a:gd name="T13" fmla="*/ 60 h 86"/>
                <a:gd name="T14" fmla="*/ 28 w 51"/>
                <a:gd name="T15" fmla="*/ 50 h 86"/>
                <a:gd name="T16" fmla="*/ 36 w 51"/>
                <a:gd name="T17" fmla="*/ 55 h 86"/>
                <a:gd name="T18" fmla="*/ 27 w 51"/>
                <a:gd name="T19" fmla="*/ 66 h 86"/>
                <a:gd name="T20" fmla="*/ 42 w 51"/>
                <a:gd name="T21" fmla="*/ 42 h 86"/>
                <a:gd name="T22" fmla="*/ 34 w 51"/>
                <a:gd name="T23" fmla="*/ 38 h 86"/>
                <a:gd name="T24" fmla="*/ 39 w 51"/>
                <a:gd name="T25" fmla="*/ 26 h 86"/>
                <a:gd name="T26" fmla="*/ 47 w 51"/>
                <a:gd name="T27" fmla="*/ 28 h 86"/>
                <a:gd name="T28" fmla="*/ 42 w 51"/>
                <a:gd name="T29" fmla="*/ 42 h 86"/>
                <a:gd name="T30" fmla="*/ 50 w 51"/>
                <a:gd name="T31" fmla="*/ 14 h 86"/>
                <a:gd name="T32" fmla="*/ 41 w 51"/>
                <a:gd name="T33" fmla="*/ 13 h 86"/>
                <a:gd name="T34" fmla="*/ 42 w 51"/>
                <a:gd name="T35" fmla="*/ 0 h 86"/>
                <a:gd name="T36" fmla="*/ 51 w 51"/>
                <a:gd name="T37" fmla="*/ 0 h 86"/>
                <a:gd name="T38" fmla="*/ 50 w 51"/>
                <a:gd name="T39" fmla="*/ 1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1" h="86">
                  <a:moveTo>
                    <a:pt x="6" y="86"/>
                  </a:moveTo>
                  <a:cubicBezTo>
                    <a:pt x="0" y="78"/>
                    <a:pt x="0" y="78"/>
                    <a:pt x="0" y="78"/>
                  </a:cubicBezTo>
                  <a:cubicBezTo>
                    <a:pt x="4" y="76"/>
                    <a:pt x="8" y="73"/>
                    <a:pt x="11" y="70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3" y="80"/>
                    <a:pt x="10" y="83"/>
                    <a:pt x="6" y="86"/>
                  </a:cubicBezTo>
                  <a:close/>
                  <a:moveTo>
                    <a:pt x="27" y="66"/>
                  </a:moveTo>
                  <a:cubicBezTo>
                    <a:pt x="20" y="60"/>
                    <a:pt x="20" y="60"/>
                    <a:pt x="20" y="60"/>
                  </a:cubicBezTo>
                  <a:cubicBezTo>
                    <a:pt x="23" y="57"/>
                    <a:pt x="25" y="54"/>
                    <a:pt x="28" y="50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3" y="59"/>
                    <a:pt x="30" y="63"/>
                    <a:pt x="27" y="66"/>
                  </a:cubicBezTo>
                  <a:close/>
                  <a:moveTo>
                    <a:pt x="42" y="42"/>
                  </a:moveTo>
                  <a:cubicBezTo>
                    <a:pt x="34" y="38"/>
                    <a:pt x="34" y="38"/>
                    <a:pt x="34" y="38"/>
                  </a:cubicBezTo>
                  <a:cubicBezTo>
                    <a:pt x="36" y="34"/>
                    <a:pt x="37" y="30"/>
                    <a:pt x="39" y="26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6" y="33"/>
                    <a:pt x="44" y="38"/>
                    <a:pt x="42" y="42"/>
                  </a:cubicBezTo>
                  <a:close/>
                  <a:moveTo>
                    <a:pt x="50" y="14"/>
                  </a:moveTo>
                  <a:cubicBezTo>
                    <a:pt x="41" y="13"/>
                    <a:pt x="41" y="13"/>
                    <a:pt x="41" y="13"/>
                  </a:cubicBezTo>
                  <a:cubicBezTo>
                    <a:pt x="42" y="9"/>
                    <a:pt x="42" y="4"/>
                    <a:pt x="42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1" y="5"/>
                    <a:pt x="51" y="10"/>
                    <a:pt x="5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152">
              <a:extLst>
                <a:ext uri="{FF2B5EF4-FFF2-40B4-BE49-F238E27FC236}">
                  <a16:creationId xmlns:a16="http://schemas.microsoft.com/office/drawing/2014/main" id="{D340B55D-3446-42ED-9754-204ABDF691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65775" y="3217863"/>
              <a:ext cx="227013" cy="85725"/>
            </a:xfrm>
            <a:custGeom>
              <a:avLst/>
              <a:gdLst>
                <a:gd name="T0" fmla="*/ 53 w 61"/>
                <a:gd name="T1" fmla="*/ 23 h 23"/>
                <a:gd name="T2" fmla="*/ 9 w 61"/>
                <a:gd name="T3" fmla="*/ 23 h 23"/>
                <a:gd name="T4" fmla="*/ 0 w 61"/>
                <a:gd name="T5" fmla="*/ 14 h 23"/>
                <a:gd name="T6" fmla="*/ 0 w 61"/>
                <a:gd name="T7" fmla="*/ 8 h 23"/>
                <a:gd name="T8" fmla="*/ 9 w 61"/>
                <a:gd name="T9" fmla="*/ 0 h 23"/>
                <a:gd name="T10" fmla="*/ 53 w 61"/>
                <a:gd name="T11" fmla="*/ 0 h 23"/>
                <a:gd name="T12" fmla="*/ 61 w 61"/>
                <a:gd name="T13" fmla="*/ 8 h 23"/>
                <a:gd name="T14" fmla="*/ 61 w 61"/>
                <a:gd name="T15" fmla="*/ 14 h 23"/>
                <a:gd name="T16" fmla="*/ 53 w 61"/>
                <a:gd name="T17" fmla="*/ 23 h 23"/>
                <a:gd name="T18" fmla="*/ 10 w 61"/>
                <a:gd name="T19" fmla="*/ 13 h 23"/>
                <a:gd name="T20" fmla="*/ 52 w 61"/>
                <a:gd name="T21" fmla="*/ 13 h 23"/>
                <a:gd name="T22" fmla="*/ 52 w 61"/>
                <a:gd name="T23" fmla="*/ 9 h 23"/>
                <a:gd name="T24" fmla="*/ 10 w 61"/>
                <a:gd name="T25" fmla="*/ 9 h 23"/>
                <a:gd name="T26" fmla="*/ 10 w 61"/>
                <a:gd name="T2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1" h="23">
                  <a:moveTo>
                    <a:pt x="53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4" y="23"/>
                    <a:pt x="0" y="19"/>
                    <a:pt x="0" y="1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8" y="0"/>
                    <a:pt x="61" y="4"/>
                    <a:pt x="61" y="8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9"/>
                    <a:pt x="58" y="23"/>
                    <a:pt x="53" y="23"/>
                  </a:cubicBezTo>
                  <a:close/>
                  <a:moveTo>
                    <a:pt x="10" y="13"/>
                  </a:moveTo>
                  <a:cubicBezTo>
                    <a:pt x="52" y="13"/>
                    <a:pt x="52" y="13"/>
                    <a:pt x="52" y="13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10" y="9"/>
                    <a:pt x="10" y="9"/>
                    <a:pt x="10" y="9"/>
                  </a:cubicBezTo>
                  <a:lnTo>
                    <a:pt x="1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153">
              <a:extLst>
                <a:ext uri="{FF2B5EF4-FFF2-40B4-BE49-F238E27FC236}">
                  <a16:creationId xmlns:a16="http://schemas.microsoft.com/office/drawing/2014/main" id="{2B50A4C2-573A-4385-AA3C-10A7657A0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38775" y="2632075"/>
              <a:ext cx="492125" cy="452438"/>
            </a:xfrm>
            <a:custGeom>
              <a:avLst/>
              <a:gdLst>
                <a:gd name="T0" fmla="*/ 104 w 132"/>
                <a:gd name="T1" fmla="*/ 121 h 121"/>
                <a:gd name="T2" fmla="*/ 99 w 132"/>
                <a:gd name="T3" fmla="*/ 114 h 121"/>
                <a:gd name="T4" fmla="*/ 123 w 132"/>
                <a:gd name="T5" fmla="*/ 67 h 121"/>
                <a:gd name="T6" fmla="*/ 66 w 132"/>
                <a:gd name="T7" fmla="*/ 9 h 121"/>
                <a:gd name="T8" fmla="*/ 9 w 132"/>
                <a:gd name="T9" fmla="*/ 67 h 121"/>
                <a:gd name="T10" fmla="*/ 31 w 132"/>
                <a:gd name="T11" fmla="*/ 112 h 121"/>
                <a:gd name="T12" fmla="*/ 25 w 132"/>
                <a:gd name="T13" fmla="*/ 119 h 121"/>
                <a:gd name="T14" fmla="*/ 0 w 132"/>
                <a:gd name="T15" fmla="*/ 67 h 121"/>
                <a:gd name="T16" fmla="*/ 66 w 132"/>
                <a:gd name="T17" fmla="*/ 0 h 121"/>
                <a:gd name="T18" fmla="*/ 132 w 132"/>
                <a:gd name="T19" fmla="*/ 67 h 121"/>
                <a:gd name="T20" fmla="*/ 104 w 132"/>
                <a:gd name="T21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121">
                  <a:moveTo>
                    <a:pt x="104" y="121"/>
                  </a:moveTo>
                  <a:cubicBezTo>
                    <a:pt x="99" y="114"/>
                    <a:pt x="99" y="114"/>
                    <a:pt x="99" y="114"/>
                  </a:cubicBezTo>
                  <a:cubicBezTo>
                    <a:pt x="114" y="103"/>
                    <a:pt x="123" y="85"/>
                    <a:pt x="123" y="67"/>
                  </a:cubicBezTo>
                  <a:cubicBezTo>
                    <a:pt x="123" y="35"/>
                    <a:pt x="97" y="9"/>
                    <a:pt x="66" y="9"/>
                  </a:cubicBezTo>
                  <a:cubicBezTo>
                    <a:pt x="34" y="9"/>
                    <a:pt x="9" y="35"/>
                    <a:pt x="9" y="67"/>
                  </a:cubicBezTo>
                  <a:cubicBezTo>
                    <a:pt x="9" y="84"/>
                    <a:pt x="17" y="101"/>
                    <a:pt x="31" y="112"/>
                  </a:cubicBezTo>
                  <a:cubicBezTo>
                    <a:pt x="25" y="119"/>
                    <a:pt x="25" y="119"/>
                    <a:pt x="25" y="119"/>
                  </a:cubicBezTo>
                  <a:cubicBezTo>
                    <a:pt x="9" y="106"/>
                    <a:pt x="0" y="87"/>
                    <a:pt x="0" y="67"/>
                  </a:cubicBezTo>
                  <a:cubicBezTo>
                    <a:pt x="0" y="30"/>
                    <a:pt x="29" y="0"/>
                    <a:pt x="66" y="0"/>
                  </a:cubicBezTo>
                  <a:cubicBezTo>
                    <a:pt x="103" y="0"/>
                    <a:pt x="132" y="30"/>
                    <a:pt x="132" y="67"/>
                  </a:cubicBezTo>
                  <a:cubicBezTo>
                    <a:pt x="132" y="88"/>
                    <a:pt x="122" y="109"/>
                    <a:pt x="104" y="1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154">
              <a:extLst>
                <a:ext uri="{FF2B5EF4-FFF2-40B4-BE49-F238E27FC236}">
                  <a16:creationId xmlns:a16="http://schemas.microsoft.com/office/drawing/2014/main" id="{72BD410D-4982-4C8D-9AB0-63DFE0CBF5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73713" y="2841625"/>
              <a:ext cx="107950" cy="107950"/>
            </a:xfrm>
            <a:custGeom>
              <a:avLst/>
              <a:gdLst>
                <a:gd name="T0" fmla="*/ 15 w 29"/>
                <a:gd name="T1" fmla="*/ 29 h 29"/>
                <a:gd name="T2" fmla="*/ 0 w 29"/>
                <a:gd name="T3" fmla="*/ 15 h 29"/>
                <a:gd name="T4" fmla="*/ 15 w 29"/>
                <a:gd name="T5" fmla="*/ 0 h 29"/>
                <a:gd name="T6" fmla="*/ 29 w 29"/>
                <a:gd name="T7" fmla="*/ 15 h 29"/>
                <a:gd name="T8" fmla="*/ 15 w 29"/>
                <a:gd name="T9" fmla="*/ 29 h 29"/>
                <a:gd name="T10" fmla="*/ 15 w 29"/>
                <a:gd name="T11" fmla="*/ 9 h 29"/>
                <a:gd name="T12" fmla="*/ 9 w 29"/>
                <a:gd name="T13" fmla="*/ 15 h 29"/>
                <a:gd name="T14" fmla="*/ 15 w 29"/>
                <a:gd name="T15" fmla="*/ 20 h 29"/>
                <a:gd name="T16" fmla="*/ 20 w 29"/>
                <a:gd name="T17" fmla="*/ 15 h 29"/>
                <a:gd name="T18" fmla="*/ 15 w 29"/>
                <a:gd name="T19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" h="29">
                  <a:moveTo>
                    <a:pt x="15" y="29"/>
                  </a:moveTo>
                  <a:cubicBezTo>
                    <a:pt x="7" y="29"/>
                    <a:pt x="0" y="23"/>
                    <a:pt x="0" y="15"/>
                  </a:cubicBezTo>
                  <a:cubicBezTo>
                    <a:pt x="0" y="6"/>
                    <a:pt x="7" y="0"/>
                    <a:pt x="15" y="0"/>
                  </a:cubicBezTo>
                  <a:cubicBezTo>
                    <a:pt x="23" y="0"/>
                    <a:pt x="29" y="6"/>
                    <a:pt x="29" y="15"/>
                  </a:cubicBezTo>
                  <a:cubicBezTo>
                    <a:pt x="29" y="23"/>
                    <a:pt x="23" y="29"/>
                    <a:pt x="15" y="29"/>
                  </a:cubicBezTo>
                  <a:close/>
                  <a:moveTo>
                    <a:pt x="15" y="9"/>
                  </a:moveTo>
                  <a:cubicBezTo>
                    <a:pt x="12" y="9"/>
                    <a:pt x="9" y="12"/>
                    <a:pt x="9" y="15"/>
                  </a:cubicBezTo>
                  <a:cubicBezTo>
                    <a:pt x="9" y="18"/>
                    <a:pt x="12" y="20"/>
                    <a:pt x="15" y="20"/>
                  </a:cubicBezTo>
                  <a:cubicBezTo>
                    <a:pt x="18" y="20"/>
                    <a:pt x="20" y="18"/>
                    <a:pt x="20" y="15"/>
                  </a:cubicBezTo>
                  <a:cubicBezTo>
                    <a:pt x="20" y="12"/>
                    <a:pt x="18" y="9"/>
                    <a:pt x="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Freeform 155">
              <a:extLst>
                <a:ext uri="{FF2B5EF4-FFF2-40B4-BE49-F238E27FC236}">
                  <a16:creationId xmlns:a16="http://schemas.microsoft.com/office/drawing/2014/main" id="{8A8FBDBD-F52F-4336-9F53-A51BA3AD0A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88013" y="2841625"/>
              <a:ext cx="112713" cy="107950"/>
            </a:xfrm>
            <a:custGeom>
              <a:avLst/>
              <a:gdLst>
                <a:gd name="T0" fmla="*/ 15 w 30"/>
                <a:gd name="T1" fmla="*/ 29 h 29"/>
                <a:gd name="T2" fmla="*/ 0 w 30"/>
                <a:gd name="T3" fmla="*/ 15 h 29"/>
                <a:gd name="T4" fmla="*/ 15 w 30"/>
                <a:gd name="T5" fmla="*/ 0 h 29"/>
                <a:gd name="T6" fmla="*/ 30 w 30"/>
                <a:gd name="T7" fmla="*/ 15 h 29"/>
                <a:gd name="T8" fmla="*/ 15 w 30"/>
                <a:gd name="T9" fmla="*/ 29 h 29"/>
                <a:gd name="T10" fmla="*/ 15 w 30"/>
                <a:gd name="T11" fmla="*/ 9 h 29"/>
                <a:gd name="T12" fmla="*/ 9 w 30"/>
                <a:gd name="T13" fmla="*/ 15 h 29"/>
                <a:gd name="T14" fmla="*/ 15 w 30"/>
                <a:gd name="T15" fmla="*/ 20 h 29"/>
                <a:gd name="T16" fmla="*/ 20 w 30"/>
                <a:gd name="T17" fmla="*/ 15 h 29"/>
                <a:gd name="T18" fmla="*/ 15 w 30"/>
                <a:gd name="T19" fmla="*/ 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9">
                  <a:moveTo>
                    <a:pt x="15" y="29"/>
                  </a:moveTo>
                  <a:cubicBezTo>
                    <a:pt x="7" y="29"/>
                    <a:pt x="0" y="23"/>
                    <a:pt x="0" y="15"/>
                  </a:cubicBezTo>
                  <a:cubicBezTo>
                    <a:pt x="0" y="6"/>
                    <a:pt x="7" y="0"/>
                    <a:pt x="15" y="0"/>
                  </a:cubicBezTo>
                  <a:cubicBezTo>
                    <a:pt x="23" y="0"/>
                    <a:pt x="30" y="6"/>
                    <a:pt x="30" y="15"/>
                  </a:cubicBezTo>
                  <a:cubicBezTo>
                    <a:pt x="30" y="23"/>
                    <a:pt x="23" y="29"/>
                    <a:pt x="15" y="29"/>
                  </a:cubicBezTo>
                  <a:close/>
                  <a:moveTo>
                    <a:pt x="15" y="9"/>
                  </a:moveTo>
                  <a:cubicBezTo>
                    <a:pt x="12" y="9"/>
                    <a:pt x="9" y="12"/>
                    <a:pt x="9" y="15"/>
                  </a:cubicBezTo>
                  <a:cubicBezTo>
                    <a:pt x="9" y="18"/>
                    <a:pt x="12" y="20"/>
                    <a:pt x="15" y="20"/>
                  </a:cubicBezTo>
                  <a:cubicBezTo>
                    <a:pt x="18" y="20"/>
                    <a:pt x="20" y="18"/>
                    <a:pt x="20" y="15"/>
                  </a:cubicBezTo>
                  <a:cubicBezTo>
                    <a:pt x="20" y="12"/>
                    <a:pt x="18" y="9"/>
                    <a:pt x="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Freeform 156">
              <a:extLst>
                <a:ext uri="{FF2B5EF4-FFF2-40B4-BE49-F238E27FC236}">
                  <a16:creationId xmlns:a16="http://schemas.microsoft.com/office/drawing/2014/main" id="{0236BF82-B727-4363-B6CA-067F4A6A3B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27675" y="3135313"/>
              <a:ext cx="306388" cy="104775"/>
            </a:xfrm>
            <a:custGeom>
              <a:avLst/>
              <a:gdLst>
                <a:gd name="T0" fmla="*/ 72 w 82"/>
                <a:gd name="T1" fmla="*/ 28 h 28"/>
                <a:gd name="T2" fmla="*/ 10 w 82"/>
                <a:gd name="T3" fmla="*/ 28 h 28"/>
                <a:gd name="T4" fmla="*/ 0 w 82"/>
                <a:gd name="T5" fmla="*/ 18 h 28"/>
                <a:gd name="T6" fmla="*/ 0 w 82"/>
                <a:gd name="T7" fmla="*/ 10 h 28"/>
                <a:gd name="T8" fmla="*/ 10 w 82"/>
                <a:gd name="T9" fmla="*/ 0 h 28"/>
                <a:gd name="T10" fmla="*/ 72 w 82"/>
                <a:gd name="T11" fmla="*/ 0 h 28"/>
                <a:gd name="T12" fmla="*/ 82 w 82"/>
                <a:gd name="T13" fmla="*/ 10 h 28"/>
                <a:gd name="T14" fmla="*/ 82 w 82"/>
                <a:gd name="T15" fmla="*/ 18 h 28"/>
                <a:gd name="T16" fmla="*/ 72 w 82"/>
                <a:gd name="T17" fmla="*/ 28 h 28"/>
                <a:gd name="T18" fmla="*/ 10 w 82"/>
                <a:gd name="T19" fmla="*/ 9 h 28"/>
                <a:gd name="T20" fmla="*/ 9 w 82"/>
                <a:gd name="T21" fmla="*/ 10 h 28"/>
                <a:gd name="T22" fmla="*/ 9 w 82"/>
                <a:gd name="T23" fmla="*/ 18 h 28"/>
                <a:gd name="T24" fmla="*/ 10 w 82"/>
                <a:gd name="T25" fmla="*/ 19 h 28"/>
                <a:gd name="T26" fmla="*/ 72 w 82"/>
                <a:gd name="T27" fmla="*/ 19 h 28"/>
                <a:gd name="T28" fmla="*/ 73 w 82"/>
                <a:gd name="T29" fmla="*/ 18 h 28"/>
                <a:gd name="T30" fmla="*/ 73 w 82"/>
                <a:gd name="T31" fmla="*/ 10 h 28"/>
                <a:gd name="T32" fmla="*/ 72 w 82"/>
                <a:gd name="T33" fmla="*/ 9 h 28"/>
                <a:gd name="T34" fmla="*/ 10 w 82"/>
                <a:gd name="T35" fmla="*/ 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28">
                  <a:moveTo>
                    <a:pt x="72" y="28"/>
                  </a:moveTo>
                  <a:cubicBezTo>
                    <a:pt x="10" y="28"/>
                    <a:pt x="10" y="28"/>
                    <a:pt x="10" y="28"/>
                  </a:cubicBezTo>
                  <a:cubicBezTo>
                    <a:pt x="5" y="28"/>
                    <a:pt x="0" y="23"/>
                    <a:pt x="0" y="1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7" y="0"/>
                    <a:pt x="82" y="4"/>
                    <a:pt x="82" y="10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23"/>
                    <a:pt x="77" y="28"/>
                    <a:pt x="72" y="28"/>
                  </a:cubicBezTo>
                  <a:close/>
                  <a:moveTo>
                    <a:pt x="10" y="9"/>
                  </a:moveTo>
                  <a:cubicBezTo>
                    <a:pt x="10" y="9"/>
                    <a:pt x="9" y="9"/>
                    <a:pt x="9" y="10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10" y="19"/>
                    <a:pt x="10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2" y="19"/>
                    <a:pt x="73" y="18"/>
                    <a:pt x="73" y="18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9"/>
                    <a:pt x="72" y="9"/>
                    <a:pt x="72" y="9"/>
                  </a:cubicBezTo>
                  <a:lnTo>
                    <a:pt x="1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157">
              <a:extLst>
                <a:ext uri="{FF2B5EF4-FFF2-40B4-BE49-F238E27FC236}">
                  <a16:creationId xmlns:a16="http://schemas.microsoft.com/office/drawing/2014/main" id="{AF04D2DD-5420-44EB-A2A1-740F30F1AC6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05450" y="3049588"/>
              <a:ext cx="350838" cy="115888"/>
            </a:xfrm>
            <a:custGeom>
              <a:avLst/>
              <a:gdLst>
                <a:gd name="T0" fmla="*/ 82 w 94"/>
                <a:gd name="T1" fmla="*/ 31 h 31"/>
                <a:gd name="T2" fmla="*/ 11 w 94"/>
                <a:gd name="T3" fmla="*/ 31 h 31"/>
                <a:gd name="T4" fmla="*/ 0 w 94"/>
                <a:gd name="T5" fmla="*/ 20 h 31"/>
                <a:gd name="T6" fmla="*/ 0 w 94"/>
                <a:gd name="T7" fmla="*/ 11 h 31"/>
                <a:gd name="T8" fmla="*/ 11 w 94"/>
                <a:gd name="T9" fmla="*/ 0 h 31"/>
                <a:gd name="T10" fmla="*/ 82 w 94"/>
                <a:gd name="T11" fmla="*/ 0 h 31"/>
                <a:gd name="T12" fmla="*/ 94 w 94"/>
                <a:gd name="T13" fmla="*/ 11 h 31"/>
                <a:gd name="T14" fmla="*/ 94 w 94"/>
                <a:gd name="T15" fmla="*/ 20 h 31"/>
                <a:gd name="T16" fmla="*/ 82 w 94"/>
                <a:gd name="T17" fmla="*/ 31 h 31"/>
                <a:gd name="T18" fmla="*/ 11 w 94"/>
                <a:gd name="T19" fmla="*/ 9 h 31"/>
                <a:gd name="T20" fmla="*/ 9 w 94"/>
                <a:gd name="T21" fmla="*/ 11 h 31"/>
                <a:gd name="T22" fmla="*/ 9 w 94"/>
                <a:gd name="T23" fmla="*/ 20 h 31"/>
                <a:gd name="T24" fmla="*/ 11 w 94"/>
                <a:gd name="T25" fmla="*/ 22 h 31"/>
                <a:gd name="T26" fmla="*/ 82 w 94"/>
                <a:gd name="T27" fmla="*/ 22 h 31"/>
                <a:gd name="T28" fmla="*/ 84 w 94"/>
                <a:gd name="T29" fmla="*/ 20 h 31"/>
                <a:gd name="T30" fmla="*/ 84 w 94"/>
                <a:gd name="T31" fmla="*/ 11 h 31"/>
                <a:gd name="T32" fmla="*/ 82 w 94"/>
                <a:gd name="T33" fmla="*/ 9 h 31"/>
                <a:gd name="T34" fmla="*/ 11 w 94"/>
                <a:gd name="T35" fmla="*/ 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4" h="31">
                  <a:moveTo>
                    <a:pt x="82" y="31"/>
                  </a:moveTo>
                  <a:cubicBezTo>
                    <a:pt x="11" y="31"/>
                    <a:pt x="11" y="31"/>
                    <a:pt x="11" y="31"/>
                  </a:cubicBezTo>
                  <a:cubicBezTo>
                    <a:pt x="5" y="31"/>
                    <a:pt x="0" y="26"/>
                    <a:pt x="0" y="2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9" y="0"/>
                    <a:pt x="94" y="5"/>
                    <a:pt x="94" y="11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6"/>
                    <a:pt x="89" y="31"/>
                    <a:pt x="82" y="31"/>
                  </a:cubicBezTo>
                  <a:close/>
                  <a:moveTo>
                    <a:pt x="11" y="9"/>
                  </a:moveTo>
                  <a:cubicBezTo>
                    <a:pt x="10" y="9"/>
                    <a:pt x="9" y="10"/>
                    <a:pt x="9" y="1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10" y="22"/>
                    <a:pt x="1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3" y="22"/>
                    <a:pt x="84" y="21"/>
                    <a:pt x="84" y="20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3" y="9"/>
                    <a:pt x="82" y="9"/>
                  </a:cubicBezTo>
                  <a:lnTo>
                    <a:pt x="11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158">
              <a:extLst>
                <a:ext uri="{FF2B5EF4-FFF2-40B4-BE49-F238E27FC236}">
                  <a16:creationId xmlns:a16="http://schemas.microsoft.com/office/drawing/2014/main" id="{A2FAF5F4-58B2-4513-8EAA-8A5B996ABB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0225" y="2933700"/>
              <a:ext cx="33338" cy="142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159">
              <a:extLst>
                <a:ext uri="{FF2B5EF4-FFF2-40B4-BE49-F238E27FC236}">
                  <a16:creationId xmlns:a16="http://schemas.microsoft.com/office/drawing/2014/main" id="{8DF1E442-F3E5-4837-88DC-C9D59C4214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2938" y="2933700"/>
              <a:ext cx="33338" cy="142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Freeform 160">
              <a:extLst>
                <a:ext uri="{FF2B5EF4-FFF2-40B4-BE49-F238E27FC236}">
                  <a16:creationId xmlns:a16="http://schemas.microsoft.com/office/drawing/2014/main" id="{F8C872EC-1DAB-499D-9A0E-B11EA92775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3775" y="2511425"/>
              <a:ext cx="28575" cy="98425"/>
            </a:xfrm>
            <a:custGeom>
              <a:avLst/>
              <a:gdLst>
                <a:gd name="T0" fmla="*/ 8 w 8"/>
                <a:gd name="T1" fmla="*/ 24 h 26"/>
                <a:gd name="T2" fmla="*/ 7 w 8"/>
                <a:gd name="T3" fmla="*/ 26 h 26"/>
                <a:gd name="T4" fmla="*/ 1 w 8"/>
                <a:gd name="T5" fmla="*/ 26 h 26"/>
                <a:gd name="T6" fmla="*/ 0 w 8"/>
                <a:gd name="T7" fmla="*/ 24 h 26"/>
                <a:gd name="T8" fmla="*/ 0 w 8"/>
                <a:gd name="T9" fmla="*/ 1 h 26"/>
                <a:gd name="T10" fmla="*/ 1 w 8"/>
                <a:gd name="T11" fmla="*/ 0 h 26"/>
                <a:gd name="T12" fmla="*/ 7 w 8"/>
                <a:gd name="T13" fmla="*/ 0 h 26"/>
                <a:gd name="T14" fmla="*/ 8 w 8"/>
                <a:gd name="T15" fmla="*/ 1 h 26"/>
                <a:gd name="T16" fmla="*/ 8 w 8"/>
                <a:gd name="T17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26">
                  <a:moveTo>
                    <a:pt x="8" y="24"/>
                  </a:moveTo>
                  <a:cubicBezTo>
                    <a:pt x="8" y="25"/>
                    <a:pt x="7" y="26"/>
                    <a:pt x="7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6"/>
                    <a:pt x="0" y="25"/>
                    <a:pt x="0" y="24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8" y="0"/>
                    <a:pt x="8" y="1"/>
                  </a:cubicBezTo>
                  <a:lnTo>
                    <a:pt x="8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Freeform 161">
              <a:extLst>
                <a:ext uri="{FF2B5EF4-FFF2-40B4-BE49-F238E27FC236}">
                  <a16:creationId xmlns:a16="http://schemas.microsoft.com/office/drawing/2014/main" id="{40BDDA8C-CC41-4964-83E8-1C4B7D082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3775" y="2620963"/>
              <a:ext cx="28575" cy="30163"/>
            </a:xfrm>
            <a:custGeom>
              <a:avLst/>
              <a:gdLst>
                <a:gd name="T0" fmla="*/ 8 w 8"/>
                <a:gd name="T1" fmla="*/ 7 h 8"/>
                <a:gd name="T2" fmla="*/ 6 w 8"/>
                <a:gd name="T3" fmla="*/ 8 h 8"/>
                <a:gd name="T4" fmla="*/ 1 w 8"/>
                <a:gd name="T5" fmla="*/ 8 h 8"/>
                <a:gd name="T6" fmla="*/ 0 w 8"/>
                <a:gd name="T7" fmla="*/ 7 h 8"/>
                <a:gd name="T8" fmla="*/ 0 w 8"/>
                <a:gd name="T9" fmla="*/ 2 h 8"/>
                <a:gd name="T10" fmla="*/ 1 w 8"/>
                <a:gd name="T11" fmla="*/ 0 h 8"/>
                <a:gd name="T12" fmla="*/ 6 w 8"/>
                <a:gd name="T13" fmla="*/ 0 h 8"/>
                <a:gd name="T14" fmla="*/ 8 w 8"/>
                <a:gd name="T15" fmla="*/ 2 h 8"/>
                <a:gd name="T16" fmla="*/ 8 w 8"/>
                <a:gd name="T1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8" y="7"/>
                  </a:moveTo>
                  <a:cubicBezTo>
                    <a:pt x="8" y="7"/>
                    <a:pt x="7" y="8"/>
                    <a:pt x="6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7"/>
                    <a:pt x="0" y="7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Freeform 162">
              <a:extLst>
                <a:ext uri="{FF2B5EF4-FFF2-40B4-BE49-F238E27FC236}">
                  <a16:creationId xmlns:a16="http://schemas.microsoft.com/office/drawing/2014/main" id="{A5CCB947-ED75-4FBB-A172-6632154B74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64225" y="2359025"/>
              <a:ext cx="439738" cy="441325"/>
            </a:xfrm>
            <a:custGeom>
              <a:avLst/>
              <a:gdLst>
                <a:gd name="T0" fmla="*/ 59 w 118"/>
                <a:gd name="T1" fmla="*/ 118 h 118"/>
                <a:gd name="T2" fmla="*/ 0 w 118"/>
                <a:gd name="T3" fmla="*/ 59 h 118"/>
                <a:gd name="T4" fmla="*/ 59 w 118"/>
                <a:gd name="T5" fmla="*/ 0 h 118"/>
                <a:gd name="T6" fmla="*/ 118 w 118"/>
                <a:gd name="T7" fmla="*/ 59 h 118"/>
                <a:gd name="T8" fmla="*/ 59 w 118"/>
                <a:gd name="T9" fmla="*/ 118 h 118"/>
                <a:gd name="T10" fmla="*/ 59 w 118"/>
                <a:gd name="T11" fmla="*/ 9 h 118"/>
                <a:gd name="T12" fmla="*/ 9 w 118"/>
                <a:gd name="T13" fmla="*/ 59 h 118"/>
                <a:gd name="T14" fmla="*/ 59 w 118"/>
                <a:gd name="T15" fmla="*/ 109 h 118"/>
                <a:gd name="T16" fmla="*/ 108 w 118"/>
                <a:gd name="T17" fmla="*/ 59 h 118"/>
                <a:gd name="T18" fmla="*/ 59 w 118"/>
                <a:gd name="T19" fmla="*/ 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8" h="118">
                  <a:moveTo>
                    <a:pt x="59" y="118"/>
                  </a:moveTo>
                  <a:cubicBezTo>
                    <a:pt x="26" y="118"/>
                    <a:pt x="0" y="91"/>
                    <a:pt x="0" y="59"/>
                  </a:cubicBezTo>
                  <a:cubicBezTo>
                    <a:pt x="0" y="27"/>
                    <a:pt x="26" y="0"/>
                    <a:pt x="59" y="0"/>
                  </a:cubicBezTo>
                  <a:cubicBezTo>
                    <a:pt x="91" y="0"/>
                    <a:pt x="118" y="27"/>
                    <a:pt x="118" y="59"/>
                  </a:cubicBezTo>
                  <a:cubicBezTo>
                    <a:pt x="118" y="91"/>
                    <a:pt x="91" y="118"/>
                    <a:pt x="59" y="118"/>
                  </a:cubicBezTo>
                  <a:close/>
                  <a:moveTo>
                    <a:pt x="59" y="9"/>
                  </a:moveTo>
                  <a:cubicBezTo>
                    <a:pt x="32" y="9"/>
                    <a:pt x="9" y="32"/>
                    <a:pt x="9" y="59"/>
                  </a:cubicBezTo>
                  <a:cubicBezTo>
                    <a:pt x="9" y="86"/>
                    <a:pt x="32" y="109"/>
                    <a:pt x="59" y="109"/>
                  </a:cubicBezTo>
                  <a:cubicBezTo>
                    <a:pt x="86" y="109"/>
                    <a:pt x="108" y="86"/>
                    <a:pt x="108" y="59"/>
                  </a:cubicBezTo>
                  <a:cubicBezTo>
                    <a:pt x="108" y="32"/>
                    <a:pt x="86" y="9"/>
                    <a:pt x="5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Freeform 163">
              <a:extLst>
                <a:ext uri="{FF2B5EF4-FFF2-40B4-BE49-F238E27FC236}">
                  <a16:creationId xmlns:a16="http://schemas.microsoft.com/office/drawing/2014/main" id="{D7D7B8D7-1030-4CF2-A684-7E149B3565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35663" y="2433638"/>
              <a:ext cx="293688" cy="295275"/>
            </a:xfrm>
            <a:custGeom>
              <a:avLst/>
              <a:gdLst>
                <a:gd name="T0" fmla="*/ 40 w 79"/>
                <a:gd name="T1" fmla="*/ 79 h 79"/>
                <a:gd name="T2" fmla="*/ 0 w 79"/>
                <a:gd name="T3" fmla="*/ 39 h 79"/>
                <a:gd name="T4" fmla="*/ 40 w 79"/>
                <a:gd name="T5" fmla="*/ 0 h 79"/>
                <a:gd name="T6" fmla="*/ 79 w 79"/>
                <a:gd name="T7" fmla="*/ 39 h 79"/>
                <a:gd name="T8" fmla="*/ 40 w 79"/>
                <a:gd name="T9" fmla="*/ 79 h 79"/>
                <a:gd name="T10" fmla="*/ 40 w 79"/>
                <a:gd name="T11" fmla="*/ 9 h 79"/>
                <a:gd name="T12" fmla="*/ 10 w 79"/>
                <a:gd name="T13" fmla="*/ 39 h 79"/>
                <a:gd name="T14" fmla="*/ 40 w 79"/>
                <a:gd name="T15" fmla="*/ 69 h 79"/>
                <a:gd name="T16" fmla="*/ 70 w 79"/>
                <a:gd name="T17" fmla="*/ 39 h 79"/>
                <a:gd name="T18" fmla="*/ 40 w 79"/>
                <a:gd name="T1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9" h="79">
                  <a:moveTo>
                    <a:pt x="40" y="79"/>
                  </a:moveTo>
                  <a:cubicBezTo>
                    <a:pt x="18" y="79"/>
                    <a:pt x="0" y="61"/>
                    <a:pt x="0" y="39"/>
                  </a:cubicBezTo>
                  <a:cubicBezTo>
                    <a:pt x="0" y="17"/>
                    <a:pt x="18" y="0"/>
                    <a:pt x="40" y="0"/>
                  </a:cubicBezTo>
                  <a:cubicBezTo>
                    <a:pt x="62" y="0"/>
                    <a:pt x="79" y="17"/>
                    <a:pt x="79" y="39"/>
                  </a:cubicBezTo>
                  <a:cubicBezTo>
                    <a:pt x="79" y="61"/>
                    <a:pt x="62" y="79"/>
                    <a:pt x="40" y="79"/>
                  </a:cubicBezTo>
                  <a:close/>
                  <a:moveTo>
                    <a:pt x="40" y="9"/>
                  </a:moveTo>
                  <a:cubicBezTo>
                    <a:pt x="23" y="9"/>
                    <a:pt x="10" y="22"/>
                    <a:pt x="10" y="39"/>
                  </a:cubicBezTo>
                  <a:cubicBezTo>
                    <a:pt x="10" y="56"/>
                    <a:pt x="23" y="69"/>
                    <a:pt x="40" y="69"/>
                  </a:cubicBezTo>
                  <a:cubicBezTo>
                    <a:pt x="57" y="69"/>
                    <a:pt x="70" y="56"/>
                    <a:pt x="70" y="39"/>
                  </a:cubicBezTo>
                  <a:cubicBezTo>
                    <a:pt x="70" y="22"/>
                    <a:pt x="57" y="9"/>
                    <a:pt x="4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164">
              <a:extLst>
                <a:ext uri="{FF2B5EF4-FFF2-40B4-BE49-F238E27FC236}">
                  <a16:creationId xmlns:a16="http://schemas.microsoft.com/office/drawing/2014/main" id="{9EE4C724-A5D4-4A69-94B9-8E048EDAC7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9013" y="2389188"/>
              <a:ext cx="33338" cy="587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Freeform 165">
              <a:extLst>
                <a:ext uri="{FF2B5EF4-FFF2-40B4-BE49-F238E27FC236}">
                  <a16:creationId xmlns:a16="http://schemas.microsoft.com/office/drawing/2014/main" id="{2EA20586-33FA-46A0-85A8-6CF8C1804F9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0613" y="2425700"/>
              <a:ext cx="74613" cy="79375"/>
            </a:xfrm>
            <a:custGeom>
              <a:avLst/>
              <a:gdLst>
                <a:gd name="T0" fmla="*/ 16 w 47"/>
                <a:gd name="T1" fmla="*/ 50 h 50"/>
                <a:gd name="T2" fmla="*/ 0 w 47"/>
                <a:gd name="T3" fmla="*/ 36 h 50"/>
                <a:gd name="T4" fmla="*/ 33 w 47"/>
                <a:gd name="T5" fmla="*/ 0 h 50"/>
                <a:gd name="T6" fmla="*/ 47 w 47"/>
                <a:gd name="T7" fmla="*/ 17 h 50"/>
                <a:gd name="T8" fmla="*/ 16 w 47"/>
                <a:gd name="T9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50">
                  <a:moveTo>
                    <a:pt x="16" y="50"/>
                  </a:moveTo>
                  <a:lnTo>
                    <a:pt x="0" y="36"/>
                  </a:lnTo>
                  <a:lnTo>
                    <a:pt x="33" y="0"/>
                  </a:lnTo>
                  <a:lnTo>
                    <a:pt x="47" y="17"/>
                  </a:lnTo>
                  <a:lnTo>
                    <a:pt x="16" y="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Freeform 166">
              <a:extLst>
                <a:ext uri="{FF2B5EF4-FFF2-40B4-BE49-F238E27FC236}">
                  <a16:creationId xmlns:a16="http://schemas.microsoft.com/office/drawing/2014/main" id="{B67CC63E-E490-42D6-AB92-78CB18955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7113" y="2687638"/>
              <a:ext cx="58738" cy="85725"/>
            </a:xfrm>
            <a:custGeom>
              <a:avLst/>
              <a:gdLst>
                <a:gd name="T0" fmla="*/ 19 w 37"/>
                <a:gd name="T1" fmla="*/ 54 h 54"/>
                <a:gd name="T2" fmla="*/ 0 w 37"/>
                <a:gd name="T3" fmla="*/ 9 h 54"/>
                <a:gd name="T4" fmla="*/ 21 w 37"/>
                <a:gd name="T5" fmla="*/ 0 h 54"/>
                <a:gd name="T6" fmla="*/ 37 w 37"/>
                <a:gd name="T7" fmla="*/ 45 h 54"/>
                <a:gd name="T8" fmla="*/ 19 w 37"/>
                <a:gd name="T9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54">
                  <a:moveTo>
                    <a:pt x="19" y="54"/>
                  </a:moveTo>
                  <a:lnTo>
                    <a:pt x="0" y="9"/>
                  </a:lnTo>
                  <a:lnTo>
                    <a:pt x="21" y="0"/>
                  </a:lnTo>
                  <a:lnTo>
                    <a:pt x="37" y="45"/>
                  </a:lnTo>
                  <a:lnTo>
                    <a:pt x="19" y="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67129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666750" y="596384"/>
            <a:ext cx="1085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200" b="1" dirty="0" err="1"/>
              <a:t>Promotion</a:t>
            </a:r>
            <a:r>
              <a:rPr lang="ko-KR" altLang="en-US" sz="3200" b="1" dirty="0"/>
              <a:t> </a:t>
            </a:r>
            <a:r>
              <a:rPr lang="ko-KR" altLang="en-US" sz="3200" dirty="0" err="1"/>
              <a:t>Strategy</a:t>
            </a:r>
            <a:endParaRPr lang="ko-KR" alt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1051213" y="1203086"/>
            <a:ext cx="1015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2AA7C252-ACC8-4FEB-9922-D94CB6D9A61A}"/>
              </a:ext>
            </a:extLst>
          </p:cNvPr>
          <p:cNvGrpSpPr/>
          <p:nvPr/>
        </p:nvGrpSpPr>
        <p:grpSpPr>
          <a:xfrm>
            <a:off x="3476626" y="3813594"/>
            <a:ext cx="5238750" cy="2557884"/>
            <a:chOff x="961748" y="2234410"/>
            <a:chExt cx="7220505" cy="3525501"/>
          </a:xfrm>
        </p:grpSpPr>
        <p:sp>
          <p:nvSpPr>
            <p:cNvPr id="5" name="자유형 14">
              <a:extLst>
                <a:ext uri="{FF2B5EF4-FFF2-40B4-BE49-F238E27FC236}">
                  <a16:creationId xmlns:a16="http://schemas.microsoft.com/office/drawing/2014/main" id="{55842EE8-23F2-4CA7-B781-FD6E8839EC9A}"/>
                </a:ext>
              </a:extLst>
            </p:cNvPr>
            <p:cNvSpPr/>
            <p:nvPr/>
          </p:nvSpPr>
          <p:spPr>
            <a:xfrm>
              <a:off x="1958437" y="2234410"/>
              <a:ext cx="2585288" cy="2295534"/>
            </a:xfrm>
            <a:custGeom>
              <a:avLst/>
              <a:gdLst>
                <a:gd name="connsiteX0" fmla="*/ 2723470 w 2754302"/>
                <a:gd name="connsiteY0" fmla="*/ 0 h 2445607"/>
                <a:gd name="connsiteX1" fmla="*/ 2754302 w 2754302"/>
                <a:gd name="connsiteY1" fmla="*/ 780 h 2445607"/>
                <a:gd name="connsiteX2" fmla="*/ 2754302 w 2754302"/>
                <a:gd name="connsiteY2" fmla="*/ 1713445 h 2445607"/>
                <a:gd name="connsiteX3" fmla="*/ 2723470 w 2754302"/>
                <a:gd name="connsiteY3" fmla="*/ 1711888 h 2445607"/>
                <a:gd name="connsiteX4" fmla="*/ 1207785 w 2754302"/>
                <a:gd name="connsiteY4" fmla="*/ 2426680 h 2445607"/>
                <a:gd name="connsiteX5" fmla="*/ 1193632 w 2754302"/>
                <a:gd name="connsiteY5" fmla="*/ 2445607 h 2445607"/>
                <a:gd name="connsiteX6" fmla="*/ 0 w 2754302"/>
                <a:gd name="connsiteY6" fmla="*/ 1213221 h 2445607"/>
                <a:gd name="connsiteX7" fmla="*/ 124072 w 2754302"/>
                <a:gd name="connsiteY7" fmla="*/ 1076706 h 2445607"/>
                <a:gd name="connsiteX8" fmla="*/ 2723470 w 2754302"/>
                <a:gd name="connsiteY8" fmla="*/ 0 h 244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54302" h="2445607">
                  <a:moveTo>
                    <a:pt x="2723470" y="0"/>
                  </a:moveTo>
                  <a:lnTo>
                    <a:pt x="2754302" y="780"/>
                  </a:lnTo>
                  <a:lnTo>
                    <a:pt x="2754302" y="1713445"/>
                  </a:lnTo>
                  <a:lnTo>
                    <a:pt x="2723470" y="1711888"/>
                  </a:lnTo>
                  <a:cubicBezTo>
                    <a:pt x="2113266" y="1711888"/>
                    <a:pt x="1568051" y="1990139"/>
                    <a:pt x="1207785" y="2426680"/>
                  </a:cubicBezTo>
                  <a:lnTo>
                    <a:pt x="1193632" y="2445607"/>
                  </a:lnTo>
                  <a:lnTo>
                    <a:pt x="0" y="1213221"/>
                  </a:lnTo>
                  <a:lnTo>
                    <a:pt x="124072" y="1076706"/>
                  </a:lnTo>
                  <a:cubicBezTo>
                    <a:pt x="789316" y="411462"/>
                    <a:pt x="1708342" y="0"/>
                    <a:pt x="27234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자유형 18">
              <a:extLst>
                <a:ext uri="{FF2B5EF4-FFF2-40B4-BE49-F238E27FC236}">
                  <a16:creationId xmlns:a16="http://schemas.microsoft.com/office/drawing/2014/main" id="{348C6BDF-2B18-475C-9A8D-D36B48544AA3}"/>
                </a:ext>
              </a:extLst>
            </p:cNvPr>
            <p:cNvSpPr/>
            <p:nvPr/>
          </p:nvSpPr>
          <p:spPr>
            <a:xfrm>
              <a:off x="4672510" y="2235200"/>
              <a:ext cx="2520104" cy="2295888"/>
            </a:xfrm>
            <a:custGeom>
              <a:avLst/>
              <a:gdLst>
                <a:gd name="connsiteX0" fmla="*/ 0 w 2684857"/>
                <a:gd name="connsiteY0" fmla="*/ 0 h 2445984"/>
                <a:gd name="connsiteX1" fmla="*/ 158340 w 2684857"/>
                <a:gd name="connsiteY1" fmla="*/ 4003 h 2445984"/>
                <a:gd name="connsiteX2" fmla="*/ 2630184 w 2684857"/>
                <a:gd name="connsiteY2" fmla="*/ 1139032 h 2445984"/>
                <a:gd name="connsiteX3" fmla="*/ 2684857 w 2684857"/>
                <a:gd name="connsiteY3" fmla="*/ 1201960 h 2445984"/>
                <a:gd name="connsiteX4" fmla="*/ 1498965 w 2684857"/>
                <a:gd name="connsiteY4" fmla="*/ 2445984 h 2445984"/>
                <a:gd name="connsiteX5" fmla="*/ 1423117 w 2684857"/>
                <a:gd name="connsiteY5" fmla="*/ 2354630 h 2445984"/>
                <a:gd name="connsiteX6" fmla="*/ 169998 w 2684857"/>
                <a:gd name="connsiteY6" fmla="*/ 1721249 h 2445984"/>
                <a:gd name="connsiteX7" fmla="*/ 0 w 2684857"/>
                <a:gd name="connsiteY7" fmla="*/ 1712665 h 2445984"/>
                <a:gd name="connsiteX8" fmla="*/ 0 w 2684857"/>
                <a:gd name="connsiteY8" fmla="*/ 0 h 2445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4857" h="2445984">
                  <a:moveTo>
                    <a:pt x="0" y="0"/>
                  </a:moveTo>
                  <a:lnTo>
                    <a:pt x="158340" y="4003"/>
                  </a:lnTo>
                  <a:cubicBezTo>
                    <a:pt x="1129511" y="53232"/>
                    <a:pt x="2001244" y="479360"/>
                    <a:pt x="2630184" y="1139032"/>
                  </a:cubicBezTo>
                  <a:lnTo>
                    <a:pt x="2684857" y="1201960"/>
                  </a:lnTo>
                  <a:lnTo>
                    <a:pt x="1498965" y="2445984"/>
                  </a:lnTo>
                  <a:lnTo>
                    <a:pt x="1423117" y="2354630"/>
                  </a:lnTo>
                  <a:cubicBezTo>
                    <a:pt x="1106079" y="2005810"/>
                    <a:pt x="665232" y="1771543"/>
                    <a:pt x="169998" y="1721249"/>
                  </a:cubicBezTo>
                  <a:lnTo>
                    <a:pt x="0" y="17126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자유형 16">
              <a:extLst>
                <a:ext uri="{FF2B5EF4-FFF2-40B4-BE49-F238E27FC236}">
                  <a16:creationId xmlns:a16="http://schemas.microsoft.com/office/drawing/2014/main" id="{55B7AB1B-082D-4D36-9ACD-D0409BC8C3A9}"/>
                </a:ext>
              </a:extLst>
            </p:cNvPr>
            <p:cNvSpPr/>
            <p:nvPr/>
          </p:nvSpPr>
          <p:spPr>
            <a:xfrm>
              <a:off x="6167651" y="3438000"/>
              <a:ext cx="2014602" cy="2321588"/>
            </a:xfrm>
            <a:custGeom>
              <a:avLst/>
              <a:gdLst>
                <a:gd name="connsiteX0" fmla="*/ 1185892 w 2146307"/>
                <a:gd name="connsiteY0" fmla="*/ 0 h 2473364"/>
                <a:gd name="connsiteX1" fmla="*/ 1355411 w 2146307"/>
                <a:gd name="connsiteY1" fmla="*/ 195116 h 2473364"/>
                <a:gd name="connsiteX2" fmla="*/ 2146307 w 2146307"/>
                <a:gd name="connsiteY2" fmla="*/ 2473364 h 2473364"/>
                <a:gd name="connsiteX3" fmla="*/ 434419 w 2146307"/>
                <a:gd name="connsiteY3" fmla="*/ 2473364 h 2473364"/>
                <a:gd name="connsiteX4" fmla="*/ 37102 w 2146307"/>
                <a:gd name="connsiteY4" fmla="*/ 1288711 h 2473364"/>
                <a:gd name="connsiteX5" fmla="*/ 0 w 2146307"/>
                <a:gd name="connsiteY5" fmla="*/ 1244024 h 2473364"/>
                <a:gd name="connsiteX6" fmla="*/ 1185892 w 2146307"/>
                <a:gd name="connsiteY6" fmla="*/ 0 h 2473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6307" h="2473364">
                  <a:moveTo>
                    <a:pt x="1185892" y="0"/>
                  </a:moveTo>
                  <a:lnTo>
                    <a:pt x="1355411" y="195116"/>
                  </a:lnTo>
                  <a:cubicBezTo>
                    <a:pt x="1850663" y="821457"/>
                    <a:pt x="2146307" y="1612885"/>
                    <a:pt x="2146307" y="2473364"/>
                  </a:cubicBezTo>
                  <a:lnTo>
                    <a:pt x="434419" y="2473364"/>
                  </a:lnTo>
                  <a:cubicBezTo>
                    <a:pt x="434419" y="2028424"/>
                    <a:pt x="286478" y="1618038"/>
                    <a:pt x="37102" y="1288711"/>
                  </a:cubicBezTo>
                  <a:lnTo>
                    <a:pt x="0" y="1244024"/>
                  </a:lnTo>
                  <a:lnTo>
                    <a:pt x="118589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자유형 12">
              <a:extLst>
                <a:ext uri="{FF2B5EF4-FFF2-40B4-BE49-F238E27FC236}">
                  <a16:creationId xmlns:a16="http://schemas.microsoft.com/office/drawing/2014/main" id="{84099A74-8CB1-47F9-87B9-04FDDF85A19E}"/>
                </a:ext>
              </a:extLst>
            </p:cNvPr>
            <p:cNvSpPr/>
            <p:nvPr/>
          </p:nvSpPr>
          <p:spPr>
            <a:xfrm>
              <a:off x="961748" y="3448161"/>
              <a:ext cx="2014562" cy="2311750"/>
            </a:xfrm>
            <a:custGeom>
              <a:avLst/>
              <a:gdLst>
                <a:gd name="connsiteX0" fmla="*/ 952634 w 2146266"/>
                <a:gd name="connsiteY0" fmla="*/ 0 h 2462883"/>
                <a:gd name="connsiteX1" fmla="*/ 2146266 w 2146266"/>
                <a:gd name="connsiteY1" fmla="*/ 1232386 h 2462883"/>
                <a:gd name="connsiteX2" fmla="*/ 2047345 w 2146266"/>
                <a:gd name="connsiteY2" fmla="*/ 1364671 h 2462883"/>
                <a:gd name="connsiteX3" fmla="*/ 1711888 w 2146266"/>
                <a:gd name="connsiteY3" fmla="*/ 2462883 h 2462883"/>
                <a:gd name="connsiteX4" fmla="*/ 0 w 2146266"/>
                <a:gd name="connsiteY4" fmla="*/ 2462883 h 2462883"/>
                <a:gd name="connsiteX5" fmla="*/ 839444 w 2146266"/>
                <a:gd name="connsiteY5" fmla="*/ 124540 h 2462883"/>
                <a:gd name="connsiteX6" fmla="*/ 952634 w 2146266"/>
                <a:gd name="connsiteY6" fmla="*/ 0 h 246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6266" h="2462883">
                  <a:moveTo>
                    <a:pt x="952634" y="0"/>
                  </a:moveTo>
                  <a:lnTo>
                    <a:pt x="2146266" y="1232386"/>
                  </a:lnTo>
                  <a:lnTo>
                    <a:pt x="2047345" y="1364671"/>
                  </a:lnTo>
                  <a:cubicBezTo>
                    <a:pt x="1835555" y="1678162"/>
                    <a:pt x="1711888" y="2056081"/>
                    <a:pt x="1711888" y="2462883"/>
                  </a:cubicBezTo>
                  <a:lnTo>
                    <a:pt x="0" y="2462883"/>
                  </a:lnTo>
                  <a:cubicBezTo>
                    <a:pt x="0" y="1574646"/>
                    <a:pt x="315026" y="759987"/>
                    <a:pt x="839444" y="124540"/>
                  </a:cubicBezTo>
                  <a:lnTo>
                    <a:pt x="9526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09CF089-BE1B-4E10-B07B-ACE1E0B25266}"/>
              </a:ext>
            </a:extLst>
          </p:cNvPr>
          <p:cNvGrpSpPr/>
          <p:nvPr/>
        </p:nvGrpSpPr>
        <p:grpSpPr>
          <a:xfrm>
            <a:off x="1042445" y="2417709"/>
            <a:ext cx="3372808" cy="910057"/>
            <a:chOff x="1000661" y="2871151"/>
            <a:chExt cx="2539644" cy="91005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2D44AA6-898E-42B3-BA78-3273F741CE6D}"/>
                </a:ext>
              </a:extLst>
            </p:cNvPr>
            <p:cNvSpPr txBox="1"/>
            <p:nvPr/>
          </p:nvSpPr>
          <p:spPr>
            <a:xfrm>
              <a:off x="1000661" y="3209705"/>
              <a:ext cx="253964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EEE2AF1-9608-40CF-AE87-2113C1368936}"/>
                </a:ext>
              </a:extLst>
            </p:cNvPr>
            <p:cNvSpPr txBox="1"/>
            <p:nvPr/>
          </p:nvSpPr>
          <p:spPr>
            <a:xfrm>
              <a:off x="1130480" y="2871151"/>
              <a:ext cx="2409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latin typeface="+mj-lt"/>
                </a:rPr>
                <a:t> Our Strategy 02</a:t>
              </a:r>
              <a:endParaRPr lang="ko-KR" altLang="en-US" sz="1400" b="1" dirty="0">
                <a:latin typeface="+mj-lt"/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5740BDF-CB0F-4943-A16E-A615ACBB7D01}"/>
              </a:ext>
            </a:extLst>
          </p:cNvPr>
          <p:cNvGrpSpPr/>
          <p:nvPr/>
        </p:nvGrpSpPr>
        <p:grpSpPr>
          <a:xfrm>
            <a:off x="930946" y="3921069"/>
            <a:ext cx="2428392" cy="1163973"/>
            <a:chOff x="1000661" y="2871151"/>
            <a:chExt cx="1828521" cy="1163973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AB20C47-65CA-4FB4-8262-A12FE31AC505}"/>
                </a:ext>
              </a:extLst>
            </p:cNvPr>
            <p:cNvSpPr txBox="1"/>
            <p:nvPr/>
          </p:nvSpPr>
          <p:spPr>
            <a:xfrm>
              <a:off x="1000661" y="3209705"/>
              <a:ext cx="1828521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386A8247-87BD-4942-90F6-2EE8888326E5}"/>
                </a:ext>
              </a:extLst>
            </p:cNvPr>
            <p:cNvSpPr txBox="1"/>
            <p:nvPr/>
          </p:nvSpPr>
          <p:spPr>
            <a:xfrm>
              <a:off x="1175114" y="2871151"/>
              <a:ext cx="16540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/>
                <a:t>Our </a:t>
              </a:r>
              <a:r>
                <a:rPr lang="en-US" altLang="ko-KR" sz="1400" b="1" dirty="0">
                  <a:latin typeface="+mj-lt"/>
                </a:rPr>
                <a:t>Strategy 01</a:t>
              </a:r>
              <a:endParaRPr lang="ko-KR" altLang="en-US" sz="1400" b="1" dirty="0">
                <a:latin typeface="+mj-lt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24D02F5E-D677-4414-B558-3D1A3C977B90}"/>
              </a:ext>
            </a:extLst>
          </p:cNvPr>
          <p:cNvGrpSpPr/>
          <p:nvPr/>
        </p:nvGrpSpPr>
        <p:grpSpPr>
          <a:xfrm>
            <a:off x="7949155" y="2417709"/>
            <a:ext cx="3372808" cy="910057"/>
            <a:chOff x="1000661" y="2871151"/>
            <a:chExt cx="2539644" cy="910057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2FFC2F9-9950-40BE-AED9-70FEA88A3D17}"/>
                </a:ext>
              </a:extLst>
            </p:cNvPr>
            <p:cNvSpPr txBox="1"/>
            <p:nvPr/>
          </p:nvSpPr>
          <p:spPr>
            <a:xfrm>
              <a:off x="1000661" y="3209705"/>
              <a:ext cx="253964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FBF268B-1F05-41EB-B038-6A32A3B465CF}"/>
                </a:ext>
              </a:extLst>
            </p:cNvPr>
            <p:cNvSpPr txBox="1"/>
            <p:nvPr/>
          </p:nvSpPr>
          <p:spPr>
            <a:xfrm>
              <a:off x="1000661" y="2871151"/>
              <a:ext cx="2409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/>
                <a:t>Our </a:t>
              </a:r>
              <a:r>
                <a:rPr lang="en-US" altLang="ko-KR" sz="1400" b="1" dirty="0">
                  <a:latin typeface="+mj-lt"/>
                </a:rPr>
                <a:t>Strategy 03</a:t>
              </a:r>
              <a:endParaRPr lang="ko-KR" altLang="en-US" sz="1400" b="1" dirty="0">
                <a:latin typeface="+mj-lt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160A0C7D-B22B-4AA0-9F26-B7435535318E}"/>
              </a:ext>
            </a:extLst>
          </p:cNvPr>
          <p:cNvGrpSpPr/>
          <p:nvPr/>
        </p:nvGrpSpPr>
        <p:grpSpPr>
          <a:xfrm>
            <a:off x="8831289" y="3921069"/>
            <a:ext cx="2428392" cy="1163973"/>
            <a:chOff x="1000661" y="2871151"/>
            <a:chExt cx="1828521" cy="1163973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341FAF1-E438-4C8B-9C53-4CFDBA2DCB31}"/>
                </a:ext>
              </a:extLst>
            </p:cNvPr>
            <p:cNvSpPr txBox="1"/>
            <p:nvPr/>
          </p:nvSpPr>
          <p:spPr>
            <a:xfrm>
              <a:off x="1000661" y="3209705"/>
              <a:ext cx="1828521" cy="825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506F727-67CA-404F-8B72-51301099D0E9}"/>
                </a:ext>
              </a:extLst>
            </p:cNvPr>
            <p:cNvSpPr txBox="1"/>
            <p:nvPr/>
          </p:nvSpPr>
          <p:spPr>
            <a:xfrm>
              <a:off x="1000661" y="2871151"/>
              <a:ext cx="16540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/>
                <a:t>Our </a:t>
              </a:r>
              <a:r>
                <a:rPr lang="en-US" altLang="ko-KR" sz="1400" b="1" dirty="0">
                  <a:latin typeface="+mj-lt"/>
                </a:rPr>
                <a:t>Strategy 04</a:t>
              </a:r>
              <a:endParaRPr lang="ko-KR" altLang="en-US" sz="1400" b="1" dirty="0">
                <a:latin typeface="+mj-lt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5345B123-282E-4FCD-B65B-784EDC299BE6}"/>
              </a:ext>
            </a:extLst>
          </p:cNvPr>
          <p:cNvGrpSpPr/>
          <p:nvPr/>
        </p:nvGrpSpPr>
        <p:grpSpPr>
          <a:xfrm>
            <a:off x="5054180" y="4382092"/>
            <a:ext cx="402672" cy="364948"/>
            <a:chOff x="1834101" y="3875030"/>
            <a:chExt cx="739738" cy="670438"/>
          </a:xfrm>
          <a:solidFill>
            <a:schemeClr val="bg1"/>
          </a:solidFill>
        </p:grpSpPr>
        <p:sp>
          <p:nvSpPr>
            <p:cNvPr id="54" name="Freeform 56">
              <a:extLst>
                <a:ext uri="{FF2B5EF4-FFF2-40B4-BE49-F238E27FC236}">
                  <a16:creationId xmlns:a16="http://schemas.microsoft.com/office/drawing/2014/main" id="{80A49DED-E390-412A-A440-20E421DC79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4022" y="3875030"/>
              <a:ext cx="530227" cy="298152"/>
            </a:xfrm>
            <a:custGeom>
              <a:avLst/>
              <a:gdLst>
                <a:gd name="T0" fmla="*/ 139 w 144"/>
                <a:gd name="T1" fmla="*/ 81 h 81"/>
                <a:gd name="T2" fmla="*/ 135 w 144"/>
                <a:gd name="T3" fmla="*/ 77 h 81"/>
                <a:gd name="T4" fmla="*/ 135 w 144"/>
                <a:gd name="T5" fmla="*/ 9 h 81"/>
                <a:gd name="T6" fmla="*/ 9 w 144"/>
                <a:gd name="T7" fmla="*/ 9 h 81"/>
                <a:gd name="T8" fmla="*/ 9 w 144"/>
                <a:gd name="T9" fmla="*/ 59 h 81"/>
                <a:gd name="T10" fmla="*/ 5 w 144"/>
                <a:gd name="T11" fmla="*/ 64 h 81"/>
                <a:gd name="T12" fmla="*/ 0 w 144"/>
                <a:gd name="T13" fmla="*/ 59 h 81"/>
                <a:gd name="T14" fmla="*/ 0 w 144"/>
                <a:gd name="T15" fmla="*/ 5 h 81"/>
                <a:gd name="T16" fmla="*/ 5 w 144"/>
                <a:gd name="T17" fmla="*/ 0 h 81"/>
                <a:gd name="T18" fmla="*/ 139 w 144"/>
                <a:gd name="T19" fmla="*/ 0 h 81"/>
                <a:gd name="T20" fmla="*/ 144 w 144"/>
                <a:gd name="T21" fmla="*/ 5 h 81"/>
                <a:gd name="T22" fmla="*/ 144 w 144"/>
                <a:gd name="T23" fmla="*/ 77 h 81"/>
                <a:gd name="T24" fmla="*/ 139 w 144"/>
                <a:gd name="T25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81">
                  <a:moveTo>
                    <a:pt x="139" y="81"/>
                  </a:moveTo>
                  <a:cubicBezTo>
                    <a:pt x="137" y="81"/>
                    <a:pt x="135" y="79"/>
                    <a:pt x="135" y="77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62"/>
                    <a:pt x="7" y="64"/>
                    <a:pt x="5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2" y="0"/>
                    <a:pt x="144" y="2"/>
                    <a:pt x="144" y="5"/>
                  </a:cubicBezTo>
                  <a:cubicBezTo>
                    <a:pt x="144" y="77"/>
                    <a:pt x="144" y="77"/>
                    <a:pt x="144" y="77"/>
                  </a:cubicBezTo>
                  <a:cubicBezTo>
                    <a:pt x="144" y="79"/>
                    <a:pt x="142" y="81"/>
                    <a:pt x="139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Freeform 57">
              <a:extLst>
                <a:ext uri="{FF2B5EF4-FFF2-40B4-BE49-F238E27FC236}">
                  <a16:creationId xmlns:a16="http://schemas.microsoft.com/office/drawing/2014/main" id="{836F9BF2-1ECF-4A17-BCFD-663F9B365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4101" y="4078096"/>
              <a:ext cx="728457" cy="433529"/>
            </a:xfrm>
            <a:custGeom>
              <a:avLst/>
              <a:gdLst>
                <a:gd name="T0" fmla="*/ 140 w 198"/>
                <a:gd name="T1" fmla="*/ 118 h 118"/>
                <a:gd name="T2" fmla="*/ 30 w 198"/>
                <a:gd name="T3" fmla="*/ 118 h 118"/>
                <a:gd name="T4" fmla="*/ 17 w 198"/>
                <a:gd name="T5" fmla="*/ 104 h 118"/>
                <a:gd name="T6" fmla="*/ 0 w 198"/>
                <a:gd name="T7" fmla="*/ 15 h 118"/>
                <a:gd name="T8" fmla="*/ 0 w 198"/>
                <a:gd name="T9" fmla="*/ 14 h 118"/>
                <a:gd name="T10" fmla="*/ 13 w 198"/>
                <a:gd name="T11" fmla="*/ 0 h 118"/>
                <a:gd name="T12" fmla="*/ 78 w 198"/>
                <a:gd name="T13" fmla="*/ 0 h 118"/>
                <a:gd name="T14" fmla="*/ 81 w 198"/>
                <a:gd name="T15" fmla="*/ 2 h 118"/>
                <a:gd name="T16" fmla="*/ 98 w 198"/>
                <a:gd name="T17" fmla="*/ 19 h 118"/>
                <a:gd name="T18" fmla="*/ 193 w 198"/>
                <a:gd name="T19" fmla="*/ 19 h 118"/>
                <a:gd name="T20" fmla="*/ 197 w 198"/>
                <a:gd name="T21" fmla="*/ 20 h 118"/>
                <a:gd name="T22" fmla="*/ 198 w 198"/>
                <a:gd name="T23" fmla="*/ 24 h 118"/>
                <a:gd name="T24" fmla="*/ 192 w 198"/>
                <a:gd name="T25" fmla="*/ 63 h 118"/>
                <a:gd name="T26" fmla="*/ 186 w 198"/>
                <a:gd name="T27" fmla="*/ 67 h 118"/>
                <a:gd name="T28" fmla="*/ 183 w 198"/>
                <a:gd name="T29" fmla="*/ 62 h 118"/>
                <a:gd name="T30" fmla="*/ 188 w 198"/>
                <a:gd name="T31" fmla="*/ 28 h 118"/>
                <a:gd name="T32" fmla="*/ 96 w 198"/>
                <a:gd name="T33" fmla="*/ 28 h 118"/>
                <a:gd name="T34" fmla="*/ 93 w 198"/>
                <a:gd name="T35" fmla="*/ 27 h 118"/>
                <a:gd name="T36" fmla="*/ 76 w 198"/>
                <a:gd name="T37" fmla="*/ 10 h 118"/>
                <a:gd name="T38" fmla="*/ 13 w 198"/>
                <a:gd name="T39" fmla="*/ 10 h 118"/>
                <a:gd name="T40" fmla="*/ 9 w 198"/>
                <a:gd name="T41" fmla="*/ 14 h 118"/>
                <a:gd name="T42" fmla="*/ 27 w 198"/>
                <a:gd name="T43" fmla="*/ 103 h 118"/>
                <a:gd name="T44" fmla="*/ 27 w 198"/>
                <a:gd name="T45" fmla="*/ 104 h 118"/>
                <a:gd name="T46" fmla="*/ 30 w 198"/>
                <a:gd name="T47" fmla="*/ 108 h 118"/>
                <a:gd name="T48" fmla="*/ 140 w 198"/>
                <a:gd name="T49" fmla="*/ 108 h 118"/>
                <a:gd name="T50" fmla="*/ 144 w 198"/>
                <a:gd name="T51" fmla="*/ 113 h 118"/>
                <a:gd name="T52" fmla="*/ 140 w 198"/>
                <a:gd name="T53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98" h="118">
                  <a:moveTo>
                    <a:pt x="140" y="118"/>
                  </a:moveTo>
                  <a:cubicBezTo>
                    <a:pt x="30" y="118"/>
                    <a:pt x="30" y="118"/>
                    <a:pt x="30" y="118"/>
                  </a:cubicBezTo>
                  <a:cubicBezTo>
                    <a:pt x="23" y="118"/>
                    <a:pt x="18" y="112"/>
                    <a:pt x="17" y="104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0" y="14"/>
                    <a:pt x="0" y="14"/>
                  </a:cubicBezTo>
                  <a:cubicBezTo>
                    <a:pt x="0" y="7"/>
                    <a:pt x="6" y="0"/>
                    <a:pt x="13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9" y="0"/>
                    <a:pt x="80" y="1"/>
                    <a:pt x="81" y="2"/>
                  </a:cubicBezTo>
                  <a:cubicBezTo>
                    <a:pt x="98" y="19"/>
                    <a:pt x="98" y="19"/>
                    <a:pt x="98" y="19"/>
                  </a:cubicBezTo>
                  <a:cubicBezTo>
                    <a:pt x="193" y="19"/>
                    <a:pt x="193" y="19"/>
                    <a:pt x="193" y="19"/>
                  </a:cubicBezTo>
                  <a:cubicBezTo>
                    <a:pt x="195" y="19"/>
                    <a:pt x="196" y="19"/>
                    <a:pt x="197" y="20"/>
                  </a:cubicBezTo>
                  <a:cubicBezTo>
                    <a:pt x="198" y="21"/>
                    <a:pt x="198" y="23"/>
                    <a:pt x="198" y="24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1" y="66"/>
                    <a:pt x="189" y="68"/>
                    <a:pt x="186" y="67"/>
                  </a:cubicBezTo>
                  <a:cubicBezTo>
                    <a:pt x="184" y="67"/>
                    <a:pt x="182" y="64"/>
                    <a:pt x="183" y="62"/>
                  </a:cubicBezTo>
                  <a:cubicBezTo>
                    <a:pt x="188" y="28"/>
                    <a:pt x="188" y="28"/>
                    <a:pt x="188" y="28"/>
                  </a:cubicBezTo>
                  <a:cubicBezTo>
                    <a:pt x="96" y="28"/>
                    <a:pt x="96" y="28"/>
                    <a:pt x="96" y="28"/>
                  </a:cubicBezTo>
                  <a:cubicBezTo>
                    <a:pt x="95" y="28"/>
                    <a:pt x="94" y="27"/>
                    <a:pt x="93" y="27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1" y="10"/>
                    <a:pt x="10" y="12"/>
                    <a:pt x="9" y="14"/>
                  </a:cubicBezTo>
                  <a:cubicBezTo>
                    <a:pt x="27" y="103"/>
                    <a:pt x="27" y="103"/>
                    <a:pt x="27" y="103"/>
                  </a:cubicBezTo>
                  <a:cubicBezTo>
                    <a:pt x="27" y="103"/>
                    <a:pt x="27" y="104"/>
                    <a:pt x="27" y="104"/>
                  </a:cubicBezTo>
                  <a:cubicBezTo>
                    <a:pt x="27" y="106"/>
                    <a:pt x="28" y="108"/>
                    <a:pt x="30" y="108"/>
                  </a:cubicBezTo>
                  <a:cubicBezTo>
                    <a:pt x="140" y="108"/>
                    <a:pt x="140" y="108"/>
                    <a:pt x="140" y="108"/>
                  </a:cubicBezTo>
                  <a:cubicBezTo>
                    <a:pt x="142" y="108"/>
                    <a:pt x="144" y="111"/>
                    <a:pt x="144" y="113"/>
                  </a:cubicBezTo>
                  <a:cubicBezTo>
                    <a:pt x="144" y="116"/>
                    <a:pt x="142" y="118"/>
                    <a:pt x="140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Freeform 58">
              <a:extLst>
                <a:ext uri="{FF2B5EF4-FFF2-40B4-BE49-F238E27FC236}">
                  <a16:creationId xmlns:a16="http://schemas.microsoft.com/office/drawing/2014/main" id="{200FA53E-AC4A-45A1-ACDC-031707718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3943" y="3997514"/>
              <a:ext cx="330385" cy="40291"/>
            </a:xfrm>
            <a:custGeom>
              <a:avLst/>
              <a:gdLst>
                <a:gd name="T0" fmla="*/ 7 w 90"/>
                <a:gd name="T1" fmla="*/ 10 h 11"/>
                <a:gd name="T2" fmla="*/ 84 w 90"/>
                <a:gd name="T3" fmla="*/ 11 h 11"/>
                <a:gd name="T4" fmla="*/ 84 w 90"/>
                <a:gd name="T5" fmla="*/ 0 h 11"/>
                <a:gd name="T6" fmla="*/ 7 w 90"/>
                <a:gd name="T7" fmla="*/ 0 h 11"/>
                <a:gd name="T8" fmla="*/ 7 w 90"/>
                <a:gd name="T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1">
                  <a:moveTo>
                    <a:pt x="7" y="10"/>
                  </a:moveTo>
                  <a:cubicBezTo>
                    <a:pt x="33" y="10"/>
                    <a:pt x="58" y="11"/>
                    <a:pt x="84" y="11"/>
                  </a:cubicBezTo>
                  <a:cubicBezTo>
                    <a:pt x="90" y="11"/>
                    <a:pt x="90" y="0"/>
                    <a:pt x="84" y="0"/>
                  </a:cubicBezTo>
                  <a:cubicBezTo>
                    <a:pt x="58" y="0"/>
                    <a:pt x="33" y="0"/>
                    <a:pt x="7" y="0"/>
                  </a:cubicBezTo>
                  <a:cubicBezTo>
                    <a:pt x="0" y="0"/>
                    <a:pt x="0" y="10"/>
                    <a:pt x="7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Freeform 59">
              <a:extLst>
                <a:ext uri="{FF2B5EF4-FFF2-40B4-BE49-F238E27FC236}">
                  <a16:creationId xmlns:a16="http://schemas.microsoft.com/office/drawing/2014/main" id="{10EFE5B6-0FF1-4B11-94E4-D97C722AF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1749" y="3897593"/>
              <a:ext cx="119261" cy="114426"/>
            </a:xfrm>
            <a:custGeom>
              <a:avLst/>
              <a:gdLst>
                <a:gd name="T0" fmla="*/ 74 w 74"/>
                <a:gd name="T1" fmla="*/ 0 h 71"/>
                <a:gd name="T2" fmla="*/ 0 w 74"/>
                <a:gd name="T3" fmla="*/ 71 h 71"/>
                <a:gd name="T4" fmla="*/ 74 w 74"/>
                <a:gd name="T5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4" h="71">
                  <a:moveTo>
                    <a:pt x="74" y="0"/>
                  </a:moveTo>
                  <a:lnTo>
                    <a:pt x="0" y="71"/>
                  </a:lnTo>
                  <a:lnTo>
                    <a:pt x="7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Line 60">
              <a:extLst>
                <a:ext uri="{FF2B5EF4-FFF2-40B4-BE49-F238E27FC236}">
                  <a16:creationId xmlns:a16="http://schemas.microsoft.com/office/drawing/2014/main" id="{2C65CE4F-93EE-47FA-8703-556C344380A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51749" y="3897593"/>
              <a:ext cx="119261" cy="114426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61">
              <a:extLst>
                <a:ext uri="{FF2B5EF4-FFF2-40B4-BE49-F238E27FC236}">
                  <a16:creationId xmlns:a16="http://schemas.microsoft.com/office/drawing/2014/main" id="{D0004182-F475-48DB-ACE9-A4A61B6D1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2079" y="3883088"/>
              <a:ext cx="138600" cy="143436"/>
            </a:xfrm>
            <a:custGeom>
              <a:avLst/>
              <a:gdLst>
                <a:gd name="T0" fmla="*/ 13 w 86"/>
                <a:gd name="T1" fmla="*/ 89 h 89"/>
                <a:gd name="T2" fmla="*/ 0 w 86"/>
                <a:gd name="T3" fmla="*/ 73 h 89"/>
                <a:gd name="T4" fmla="*/ 70 w 86"/>
                <a:gd name="T5" fmla="*/ 0 h 89"/>
                <a:gd name="T6" fmla="*/ 86 w 86"/>
                <a:gd name="T7" fmla="*/ 16 h 89"/>
                <a:gd name="T8" fmla="*/ 13 w 86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89">
                  <a:moveTo>
                    <a:pt x="13" y="89"/>
                  </a:moveTo>
                  <a:lnTo>
                    <a:pt x="0" y="73"/>
                  </a:lnTo>
                  <a:lnTo>
                    <a:pt x="70" y="0"/>
                  </a:lnTo>
                  <a:lnTo>
                    <a:pt x="86" y="16"/>
                  </a:lnTo>
                  <a:lnTo>
                    <a:pt x="13" y="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62">
              <a:extLst>
                <a:ext uri="{FF2B5EF4-FFF2-40B4-BE49-F238E27FC236}">
                  <a16:creationId xmlns:a16="http://schemas.microsoft.com/office/drawing/2014/main" id="{93441540-05A4-41C6-AAB4-563581105E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01473" y="4269879"/>
              <a:ext cx="272366" cy="275589"/>
            </a:xfrm>
            <a:custGeom>
              <a:avLst/>
              <a:gdLst>
                <a:gd name="T0" fmla="*/ 37 w 74"/>
                <a:gd name="T1" fmla="*/ 75 h 75"/>
                <a:gd name="T2" fmla="*/ 0 w 74"/>
                <a:gd name="T3" fmla="*/ 38 h 75"/>
                <a:gd name="T4" fmla="*/ 37 w 74"/>
                <a:gd name="T5" fmla="*/ 0 h 75"/>
                <a:gd name="T6" fmla="*/ 74 w 74"/>
                <a:gd name="T7" fmla="*/ 38 h 75"/>
                <a:gd name="T8" fmla="*/ 37 w 74"/>
                <a:gd name="T9" fmla="*/ 75 h 75"/>
                <a:gd name="T10" fmla="*/ 37 w 74"/>
                <a:gd name="T11" fmla="*/ 10 h 75"/>
                <a:gd name="T12" fmla="*/ 9 w 74"/>
                <a:gd name="T13" fmla="*/ 38 h 75"/>
                <a:gd name="T14" fmla="*/ 37 w 74"/>
                <a:gd name="T15" fmla="*/ 66 h 75"/>
                <a:gd name="T16" fmla="*/ 65 w 74"/>
                <a:gd name="T17" fmla="*/ 38 h 75"/>
                <a:gd name="T18" fmla="*/ 37 w 74"/>
                <a:gd name="T19" fmla="*/ 1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75">
                  <a:moveTo>
                    <a:pt x="37" y="75"/>
                  </a:moveTo>
                  <a:cubicBezTo>
                    <a:pt x="17" y="75"/>
                    <a:pt x="0" y="58"/>
                    <a:pt x="0" y="38"/>
                  </a:cubicBezTo>
                  <a:cubicBezTo>
                    <a:pt x="0" y="17"/>
                    <a:pt x="17" y="0"/>
                    <a:pt x="37" y="0"/>
                  </a:cubicBezTo>
                  <a:cubicBezTo>
                    <a:pt x="58" y="0"/>
                    <a:pt x="74" y="17"/>
                    <a:pt x="74" y="38"/>
                  </a:cubicBezTo>
                  <a:cubicBezTo>
                    <a:pt x="74" y="58"/>
                    <a:pt x="58" y="75"/>
                    <a:pt x="37" y="75"/>
                  </a:cubicBezTo>
                  <a:close/>
                  <a:moveTo>
                    <a:pt x="37" y="10"/>
                  </a:moveTo>
                  <a:cubicBezTo>
                    <a:pt x="22" y="10"/>
                    <a:pt x="9" y="22"/>
                    <a:pt x="9" y="38"/>
                  </a:cubicBezTo>
                  <a:cubicBezTo>
                    <a:pt x="9" y="53"/>
                    <a:pt x="22" y="66"/>
                    <a:pt x="37" y="66"/>
                  </a:cubicBezTo>
                  <a:cubicBezTo>
                    <a:pt x="53" y="66"/>
                    <a:pt x="65" y="53"/>
                    <a:pt x="65" y="38"/>
                  </a:cubicBezTo>
                  <a:cubicBezTo>
                    <a:pt x="65" y="22"/>
                    <a:pt x="53" y="10"/>
                    <a:pt x="3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Freeform 63">
              <a:extLst>
                <a:ext uri="{FF2B5EF4-FFF2-40B4-BE49-F238E27FC236}">
                  <a16:creationId xmlns:a16="http://schemas.microsoft.com/office/drawing/2014/main" id="{C5DA466E-B628-4F43-AC62-728A30B81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6890" y="4356907"/>
              <a:ext cx="109591" cy="25786"/>
            </a:xfrm>
            <a:custGeom>
              <a:avLst/>
              <a:gdLst>
                <a:gd name="T0" fmla="*/ 30 w 30"/>
                <a:gd name="T1" fmla="*/ 3 h 7"/>
                <a:gd name="T2" fmla="*/ 26 w 30"/>
                <a:gd name="T3" fmla="*/ 7 h 7"/>
                <a:gd name="T4" fmla="*/ 4 w 30"/>
                <a:gd name="T5" fmla="*/ 7 h 7"/>
                <a:gd name="T6" fmla="*/ 0 w 30"/>
                <a:gd name="T7" fmla="*/ 3 h 7"/>
                <a:gd name="T8" fmla="*/ 4 w 30"/>
                <a:gd name="T9" fmla="*/ 0 h 7"/>
                <a:gd name="T10" fmla="*/ 26 w 30"/>
                <a:gd name="T11" fmla="*/ 0 h 7"/>
                <a:gd name="T12" fmla="*/ 30 w 30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7">
                  <a:moveTo>
                    <a:pt x="30" y="3"/>
                  </a:moveTo>
                  <a:cubicBezTo>
                    <a:pt x="30" y="5"/>
                    <a:pt x="28" y="7"/>
                    <a:pt x="26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8" y="0"/>
                    <a:pt x="30" y="1"/>
                    <a:pt x="30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Freeform 64">
              <a:extLst>
                <a:ext uri="{FF2B5EF4-FFF2-40B4-BE49-F238E27FC236}">
                  <a16:creationId xmlns:a16="http://schemas.microsoft.com/office/drawing/2014/main" id="{83AD61EB-A754-40EB-B018-603E99F846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27180" y="4361742"/>
              <a:ext cx="29009" cy="109591"/>
            </a:xfrm>
            <a:custGeom>
              <a:avLst/>
              <a:gdLst>
                <a:gd name="T0" fmla="*/ 4 w 8"/>
                <a:gd name="T1" fmla="*/ 30 h 30"/>
                <a:gd name="T2" fmla="*/ 0 w 8"/>
                <a:gd name="T3" fmla="*/ 26 h 30"/>
                <a:gd name="T4" fmla="*/ 0 w 8"/>
                <a:gd name="T5" fmla="*/ 4 h 30"/>
                <a:gd name="T6" fmla="*/ 4 w 8"/>
                <a:gd name="T7" fmla="*/ 0 h 30"/>
                <a:gd name="T8" fmla="*/ 8 w 8"/>
                <a:gd name="T9" fmla="*/ 4 h 30"/>
                <a:gd name="T10" fmla="*/ 8 w 8"/>
                <a:gd name="T11" fmla="*/ 26 h 30"/>
                <a:gd name="T12" fmla="*/ 4 w 8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0">
                  <a:moveTo>
                    <a:pt x="4" y="30"/>
                  </a:moveTo>
                  <a:cubicBezTo>
                    <a:pt x="2" y="30"/>
                    <a:pt x="0" y="28"/>
                    <a:pt x="0" y="2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8"/>
                    <a:pt x="6" y="30"/>
                    <a:pt x="4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65D41FB8-E0DE-4B9D-9945-F592F181CB50}"/>
              </a:ext>
            </a:extLst>
          </p:cNvPr>
          <p:cNvGrpSpPr/>
          <p:nvPr/>
        </p:nvGrpSpPr>
        <p:grpSpPr>
          <a:xfrm>
            <a:off x="3938789" y="5507901"/>
            <a:ext cx="521945" cy="417383"/>
            <a:chOff x="6969125" y="3789363"/>
            <a:chExt cx="958851" cy="766763"/>
          </a:xfrm>
          <a:solidFill>
            <a:schemeClr val="bg1"/>
          </a:solidFill>
        </p:grpSpPr>
        <p:sp>
          <p:nvSpPr>
            <p:cNvPr id="64" name="Freeform 122">
              <a:extLst>
                <a:ext uri="{FF2B5EF4-FFF2-40B4-BE49-F238E27FC236}">
                  <a16:creationId xmlns:a16="http://schemas.microsoft.com/office/drawing/2014/main" id="{63B5A183-3313-4175-AC94-87B8368201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69125" y="4205288"/>
              <a:ext cx="350838" cy="350838"/>
            </a:xfrm>
            <a:custGeom>
              <a:avLst/>
              <a:gdLst>
                <a:gd name="T0" fmla="*/ 47 w 94"/>
                <a:gd name="T1" fmla="*/ 94 h 94"/>
                <a:gd name="T2" fmla="*/ 0 w 94"/>
                <a:gd name="T3" fmla="*/ 47 h 94"/>
                <a:gd name="T4" fmla="*/ 47 w 94"/>
                <a:gd name="T5" fmla="*/ 0 h 94"/>
                <a:gd name="T6" fmla="*/ 94 w 94"/>
                <a:gd name="T7" fmla="*/ 47 h 94"/>
                <a:gd name="T8" fmla="*/ 47 w 94"/>
                <a:gd name="T9" fmla="*/ 94 h 94"/>
                <a:gd name="T10" fmla="*/ 47 w 94"/>
                <a:gd name="T11" fmla="*/ 9 h 94"/>
                <a:gd name="T12" fmla="*/ 9 w 94"/>
                <a:gd name="T13" fmla="*/ 47 h 94"/>
                <a:gd name="T14" fmla="*/ 47 w 94"/>
                <a:gd name="T15" fmla="*/ 85 h 94"/>
                <a:gd name="T16" fmla="*/ 85 w 94"/>
                <a:gd name="T17" fmla="*/ 47 h 94"/>
                <a:gd name="T18" fmla="*/ 47 w 94"/>
                <a:gd name="T19" fmla="*/ 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94">
                  <a:moveTo>
                    <a:pt x="47" y="94"/>
                  </a:moveTo>
                  <a:cubicBezTo>
                    <a:pt x="21" y="94"/>
                    <a:pt x="0" y="73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73" y="0"/>
                    <a:pt x="94" y="21"/>
                    <a:pt x="94" y="47"/>
                  </a:cubicBezTo>
                  <a:cubicBezTo>
                    <a:pt x="94" y="73"/>
                    <a:pt x="73" y="94"/>
                    <a:pt x="47" y="94"/>
                  </a:cubicBezTo>
                  <a:close/>
                  <a:moveTo>
                    <a:pt x="47" y="9"/>
                  </a:moveTo>
                  <a:cubicBezTo>
                    <a:pt x="26" y="9"/>
                    <a:pt x="9" y="26"/>
                    <a:pt x="9" y="47"/>
                  </a:cubicBezTo>
                  <a:cubicBezTo>
                    <a:pt x="9" y="68"/>
                    <a:pt x="26" y="85"/>
                    <a:pt x="47" y="85"/>
                  </a:cubicBezTo>
                  <a:cubicBezTo>
                    <a:pt x="68" y="85"/>
                    <a:pt x="85" y="68"/>
                    <a:pt x="85" y="47"/>
                  </a:cubicBezTo>
                  <a:cubicBezTo>
                    <a:pt x="85" y="26"/>
                    <a:pt x="68" y="9"/>
                    <a:pt x="4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Freeform 123">
              <a:extLst>
                <a:ext uri="{FF2B5EF4-FFF2-40B4-BE49-F238E27FC236}">
                  <a16:creationId xmlns:a16="http://schemas.microsoft.com/office/drawing/2014/main" id="{27730F34-0D78-4F3D-BF68-F772A5BFE2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86638" y="4205288"/>
              <a:ext cx="354013" cy="350838"/>
            </a:xfrm>
            <a:custGeom>
              <a:avLst/>
              <a:gdLst>
                <a:gd name="T0" fmla="*/ 47 w 95"/>
                <a:gd name="T1" fmla="*/ 94 h 94"/>
                <a:gd name="T2" fmla="*/ 0 w 95"/>
                <a:gd name="T3" fmla="*/ 47 h 94"/>
                <a:gd name="T4" fmla="*/ 47 w 95"/>
                <a:gd name="T5" fmla="*/ 0 h 94"/>
                <a:gd name="T6" fmla="*/ 95 w 95"/>
                <a:gd name="T7" fmla="*/ 47 h 94"/>
                <a:gd name="T8" fmla="*/ 47 w 95"/>
                <a:gd name="T9" fmla="*/ 94 h 94"/>
                <a:gd name="T10" fmla="*/ 47 w 95"/>
                <a:gd name="T11" fmla="*/ 9 h 94"/>
                <a:gd name="T12" fmla="*/ 9 w 95"/>
                <a:gd name="T13" fmla="*/ 47 h 94"/>
                <a:gd name="T14" fmla="*/ 47 w 95"/>
                <a:gd name="T15" fmla="*/ 85 h 94"/>
                <a:gd name="T16" fmla="*/ 85 w 95"/>
                <a:gd name="T17" fmla="*/ 47 h 94"/>
                <a:gd name="T18" fmla="*/ 47 w 95"/>
                <a:gd name="T19" fmla="*/ 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5" h="94">
                  <a:moveTo>
                    <a:pt x="47" y="94"/>
                  </a:moveTo>
                  <a:cubicBezTo>
                    <a:pt x="21" y="94"/>
                    <a:pt x="0" y="73"/>
                    <a:pt x="0" y="47"/>
                  </a:cubicBezTo>
                  <a:cubicBezTo>
                    <a:pt x="0" y="21"/>
                    <a:pt x="21" y="0"/>
                    <a:pt x="47" y="0"/>
                  </a:cubicBezTo>
                  <a:cubicBezTo>
                    <a:pt x="74" y="0"/>
                    <a:pt x="95" y="21"/>
                    <a:pt x="95" y="47"/>
                  </a:cubicBezTo>
                  <a:cubicBezTo>
                    <a:pt x="95" y="73"/>
                    <a:pt x="74" y="94"/>
                    <a:pt x="47" y="94"/>
                  </a:cubicBezTo>
                  <a:close/>
                  <a:moveTo>
                    <a:pt x="47" y="9"/>
                  </a:moveTo>
                  <a:cubicBezTo>
                    <a:pt x="27" y="9"/>
                    <a:pt x="9" y="26"/>
                    <a:pt x="9" y="47"/>
                  </a:cubicBezTo>
                  <a:cubicBezTo>
                    <a:pt x="9" y="68"/>
                    <a:pt x="27" y="85"/>
                    <a:pt x="47" y="85"/>
                  </a:cubicBezTo>
                  <a:cubicBezTo>
                    <a:pt x="68" y="85"/>
                    <a:pt x="85" y="68"/>
                    <a:pt x="85" y="47"/>
                  </a:cubicBezTo>
                  <a:cubicBezTo>
                    <a:pt x="85" y="26"/>
                    <a:pt x="68" y="9"/>
                    <a:pt x="4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124">
              <a:extLst>
                <a:ext uri="{FF2B5EF4-FFF2-40B4-BE49-F238E27FC236}">
                  <a16:creationId xmlns:a16="http://schemas.microsoft.com/office/drawing/2014/main" id="{DBC17065-40B8-4B53-A475-9A1C12481A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7738" y="4384675"/>
              <a:ext cx="1111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Freeform 125">
              <a:extLst>
                <a:ext uri="{FF2B5EF4-FFF2-40B4-BE49-F238E27FC236}">
                  <a16:creationId xmlns:a16="http://schemas.microsoft.com/office/drawing/2014/main" id="{E3028146-12F4-473A-86E3-A347D3C4A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0475" y="4081463"/>
              <a:ext cx="112713" cy="234950"/>
            </a:xfrm>
            <a:custGeom>
              <a:avLst/>
              <a:gdLst>
                <a:gd name="T0" fmla="*/ 52 w 71"/>
                <a:gd name="T1" fmla="*/ 148 h 148"/>
                <a:gd name="T2" fmla="*/ 0 w 71"/>
                <a:gd name="T3" fmla="*/ 7 h 148"/>
                <a:gd name="T4" fmla="*/ 21 w 71"/>
                <a:gd name="T5" fmla="*/ 0 h 148"/>
                <a:gd name="T6" fmla="*/ 71 w 71"/>
                <a:gd name="T7" fmla="*/ 141 h 148"/>
                <a:gd name="T8" fmla="*/ 52 w 71"/>
                <a:gd name="T9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48">
                  <a:moveTo>
                    <a:pt x="52" y="148"/>
                  </a:moveTo>
                  <a:lnTo>
                    <a:pt x="0" y="7"/>
                  </a:lnTo>
                  <a:lnTo>
                    <a:pt x="21" y="0"/>
                  </a:lnTo>
                  <a:lnTo>
                    <a:pt x="71" y="141"/>
                  </a:lnTo>
                  <a:lnTo>
                    <a:pt x="52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Freeform 126">
              <a:extLst>
                <a:ext uri="{FF2B5EF4-FFF2-40B4-BE49-F238E27FC236}">
                  <a16:creationId xmlns:a16="http://schemas.microsoft.com/office/drawing/2014/main" id="{860D3AD2-8E21-4AFC-9E05-010A2E48E0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0238" y="3984625"/>
              <a:ext cx="149225" cy="339725"/>
            </a:xfrm>
            <a:custGeom>
              <a:avLst/>
              <a:gdLst>
                <a:gd name="T0" fmla="*/ 21 w 94"/>
                <a:gd name="T1" fmla="*/ 214 h 214"/>
                <a:gd name="T2" fmla="*/ 0 w 94"/>
                <a:gd name="T3" fmla="*/ 207 h 214"/>
                <a:gd name="T4" fmla="*/ 75 w 94"/>
                <a:gd name="T5" fmla="*/ 0 h 214"/>
                <a:gd name="T6" fmla="*/ 94 w 94"/>
                <a:gd name="T7" fmla="*/ 7 h 214"/>
                <a:gd name="T8" fmla="*/ 21 w 94"/>
                <a:gd name="T9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" h="214">
                  <a:moveTo>
                    <a:pt x="21" y="214"/>
                  </a:moveTo>
                  <a:lnTo>
                    <a:pt x="0" y="207"/>
                  </a:lnTo>
                  <a:lnTo>
                    <a:pt x="75" y="0"/>
                  </a:lnTo>
                  <a:lnTo>
                    <a:pt x="94" y="7"/>
                  </a:lnTo>
                  <a:lnTo>
                    <a:pt x="21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Freeform 127">
              <a:extLst>
                <a:ext uri="{FF2B5EF4-FFF2-40B4-BE49-F238E27FC236}">
                  <a16:creationId xmlns:a16="http://schemas.microsoft.com/office/drawing/2014/main" id="{05EA06FD-E1DB-4EBB-9093-F61E86DDB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5175" y="4238625"/>
              <a:ext cx="133350" cy="168275"/>
            </a:xfrm>
            <a:custGeom>
              <a:avLst/>
              <a:gdLst>
                <a:gd name="T0" fmla="*/ 18 w 84"/>
                <a:gd name="T1" fmla="*/ 106 h 106"/>
                <a:gd name="T2" fmla="*/ 0 w 84"/>
                <a:gd name="T3" fmla="*/ 92 h 106"/>
                <a:gd name="T4" fmla="*/ 68 w 84"/>
                <a:gd name="T5" fmla="*/ 0 h 106"/>
                <a:gd name="T6" fmla="*/ 84 w 84"/>
                <a:gd name="T7" fmla="*/ 14 h 106"/>
                <a:gd name="T8" fmla="*/ 18 w 84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" h="106">
                  <a:moveTo>
                    <a:pt x="18" y="106"/>
                  </a:moveTo>
                  <a:lnTo>
                    <a:pt x="0" y="92"/>
                  </a:lnTo>
                  <a:lnTo>
                    <a:pt x="68" y="0"/>
                  </a:lnTo>
                  <a:lnTo>
                    <a:pt x="84" y="14"/>
                  </a:lnTo>
                  <a:lnTo>
                    <a:pt x="18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Freeform 128">
              <a:extLst>
                <a:ext uri="{FF2B5EF4-FFF2-40B4-BE49-F238E27FC236}">
                  <a16:creationId xmlns:a16="http://schemas.microsoft.com/office/drawing/2014/main" id="{4FA5EDE8-3BA0-4894-ACAF-F0AAA3B5F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3800" y="4252913"/>
              <a:ext cx="130175" cy="168275"/>
            </a:xfrm>
            <a:custGeom>
              <a:avLst/>
              <a:gdLst>
                <a:gd name="T0" fmla="*/ 16 w 82"/>
                <a:gd name="T1" fmla="*/ 106 h 106"/>
                <a:gd name="T2" fmla="*/ 0 w 82"/>
                <a:gd name="T3" fmla="*/ 92 h 106"/>
                <a:gd name="T4" fmla="*/ 66 w 82"/>
                <a:gd name="T5" fmla="*/ 0 h 106"/>
                <a:gd name="T6" fmla="*/ 82 w 82"/>
                <a:gd name="T7" fmla="*/ 14 h 106"/>
                <a:gd name="T8" fmla="*/ 16 w 82"/>
                <a:gd name="T9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106">
                  <a:moveTo>
                    <a:pt x="16" y="106"/>
                  </a:moveTo>
                  <a:lnTo>
                    <a:pt x="0" y="92"/>
                  </a:lnTo>
                  <a:lnTo>
                    <a:pt x="66" y="0"/>
                  </a:lnTo>
                  <a:lnTo>
                    <a:pt x="82" y="14"/>
                  </a:lnTo>
                  <a:lnTo>
                    <a:pt x="16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Freeform 129">
              <a:extLst>
                <a:ext uri="{FF2B5EF4-FFF2-40B4-BE49-F238E27FC236}">
                  <a16:creationId xmlns:a16="http://schemas.microsoft.com/office/drawing/2014/main" id="{6CC398B1-215F-435A-AFB9-EB0BA1C7BC9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53313" y="3789363"/>
              <a:ext cx="474663" cy="415925"/>
            </a:xfrm>
            <a:custGeom>
              <a:avLst/>
              <a:gdLst>
                <a:gd name="T0" fmla="*/ 80 w 127"/>
                <a:gd name="T1" fmla="*/ 111 h 111"/>
                <a:gd name="T2" fmla="*/ 75 w 127"/>
                <a:gd name="T3" fmla="*/ 82 h 111"/>
                <a:gd name="T4" fmla="*/ 11 w 127"/>
                <a:gd name="T5" fmla="*/ 82 h 111"/>
                <a:gd name="T6" fmla="*/ 0 w 127"/>
                <a:gd name="T7" fmla="*/ 72 h 111"/>
                <a:gd name="T8" fmla="*/ 0 w 127"/>
                <a:gd name="T9" fmla="*/ 10 h 111"/>
                <a:gd name="T10" fmla="*/ 11 w 127"/>
                <a:gd name="T11" fmla="*/ 0 h 111"/>
                <a:gd name="T12" fmla="*/ 117 w 127"/>
                <a:gd name="T13" fmla="*/ 0 h 111"/>
                <a:gd name="T14" fmla="*/ 127 w 127"/>
                <a:gd name="T15" fmla="*/ 10 h 111"/>
                <a:gd name="T16" fmla="*/ 127 w 127"/>
                <a:gd name="T17" fmla="*/ 72 h 111"/>
                <a:gd name="T18" fmla="*/ 117 w 127"/>
                <a:gd name="T19" fmla="*/ 82 h 111"/>
                <a:gd name="T20" fmla="*/ 104 w 127"/>
                <a:gd name="T21" fmla="*/ 82 h 111"/>
                <a:gd name="T22" fmla="*/ 80 w 127"/>
                <a:gd name="T23" fmla="*/ 111 h 111"/>
                <a:gd name="T24" fmla="*/ 11 w 127"/>
                <a:gd name="T25" fmla="*/ 9 h 111"/>
                <a:gd name="T26" fmla="*/ 10 w 127"/>
                <a:gd name="T27" fmla="*/ 10 h 111"/>
                <a:gd name="T28" fmla="*/ 10 w 127"/>
                <a:gd name="T29" fmla="*/ 72 h 111"/>
                <a:gd name="T30" fmla="*/ 11 w 127"/>
                <a:gd name="T31" fmla="*/ 73 h 111"/>
                <a:gd name="T32" fmla="*/ 83 w 127"/>
                <a:gd name="T33" fmla="*/ 73 h 111"/>
                <a:gd name="T34" fmla="*/ 86 w 127"/>
                <a:gd name="T35" fmla="*/ 90 h 111"/>
                <a:gd name="T36" fmla="*/ 100 w 127"/>
                <a:gd name="T37" fmla="*/ 73 h 111"/>
                <a:gd name="T38" fmla="*/ 117 w 127"/>
                <a:gd name="T39" fmla="*/ 73 h 111"/>
                <a:gd name="T40" fmla="*/ 118 w 127"/>
                <a:gd name="T41" fmla="*/ 72 h 111"/>
                <a:gd name="T42" fmla="*/ 118 w 127"/>
                <a:gd name="T43" fmla="*/ 10 h 111"/>
                <a:gd name="T44" fmla="*/ 117 w 127"/>
                <a:gd name="T45" fmla="*/ 9 h 111"/>
                <a:gd name="T46" fmla="*/ 11 w 127"/>
                <a:gd name="T47" fmla="*/ 9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7" h="111">
                  <a:moveTo>
                    <a:pt x="80" y="111"/>
                  </a:moveTo>
                  <a:cubicBezTo>
                    <a:pt x="75" y="82"/>
                    <a:pt x="75" y="82"/>
                    <a:pt x="75" y="82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5" y="82"/>
                    <a:pt x="0" y="78"/>
                    <a:pt x="0" y="7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4"/>
                    <a:pt x="5" y="0"/>
                    <a:pt x="11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23" y="0"/>
                    <a:pt x="127" y="4"/>
                    <a:pt x="127" y="10"/>
                  </a:cubicBezTo>
                  <a:cubicBezTo>
                    <a:pt x="127" y="72"/>
                    <a:pt x="127" y="72"/>
                    <a:pt x="127" y="72"/>
                  </a:cubicBezTo>
                  <a:cubicBezTo>
                    <a:pt x="127" y="78"/>
                    <a:pt x="123" y="82"/>
                    <a:pt x="117" y="82"/>
                  </a:cubicBezTo>
                  <a:cubicBezTo>
                    <a:pt x="104" y="82"/>
                    <a:pt x="104" y="82"/>
                    <a:pt x="104" y="82"/>
                  </a:cubicBezTo>
                  <a:lnTo>
                    <a:pt x="80" y="111"/>
                  </a:lnTo>
                  <a:close/>
                  <a:moveTo>
                    <a:pt x="11" y="9"/>
                  </a:moveTo>
                  <a:cubicBezTo>
                    <a:pt x="10" y="9"/>
                    <a:pt x="10" y="9"/>
                    <a:pt x="10" y="10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73"/>
                    <a:pt x="10" y="73"/>
                    <a:pt x="11" y="73"/>
                  </a:cubicBezTo>
                  <a:cubicBezTo>
                    <a:pt x="83" y="73"/>
                    <a:pt x="83" y="73"/>
                    <a:pt x="83" y="73"/>
                  </a:cubicBezTo>
                  <a:cubicBezTo>
                    <a:pt x="86" y="90"/>
                    <a:pt x="86" y="90"/>
                    <a:pt x="86" y="90"/>
                  </a:cubicBezTo>
                  <a:cubicBezTo>
                    <a:pt x="100" y="73"/>
                    <a:pt x="100" y="73"/>
                    <a:pt x="100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8" y="73"/>
                    <a:pt x="118" y="73"/>
                    <a:pt x="118" y="72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7" y="9"/>
                  </a:cubicBezTo>
                  <a:lnTo>
                    <a:pt x="11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130">
              <a:extLst>
                <a:ext uri="{FF2B5EF4-FFF2-40B4-BE49-F238E27FC236}">
                  <a16:creationId xmlns:a16="http://schemas.microsoft.com/office/drawing/2014/main" id="{8F1227C7-3E77-4726-AC54-49FE68D179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54913" y="3875088"/>
              <a:ext cx="276225" cy="349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131">
              <a:extLst>
                <a:ext uri="{FF2B5EF4-FFF2-40B4-BE49-F238E27FC236}">
                  <a16:creationId xmlns:a16="http://schemas.microsoft.com/office/drawing/2014/main" id="{1C78C014-DEC0-4F9C-9699-9AAD09A75A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54913" y="3943350"/>
              <a:ext cx="149225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74" name="Group 77">
            <a:extLst>
              <a:ext uri="{FF2B5EF4-FFF2-40B4-BE49-F238E27FC236}">
                <a16:creationId xmlns:a16="http://schemas.microsoft.com/office/drawing/2014/main" id="{0BB47C12-EDCD-4E29-BF25-8DDC4D35E72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726604" y="4381751"/>
            <a:ext cx="425012" cy="368976"/>
            <a:chOff x="2214" y="2432"/>
            <a:chExt cx="493" cy="428"/>
          </a:xfrm>
          <a:solidFill>
            <a:schemeClr val="bg1"/>
          </a:solidFill>
        </p:grpSpPr>
        <p:sp>
          <p:nvSpPr>
            <p:cNvPr id="75" name="Rectangle 78">
              <a:extLst>
                <a:ext uri="{FF2B5EF4-FFF2-40B4-BE49-F238E27FC236}">
                  <a16:creationId xmlns:a16="http://schemas.microsoft.com/office/drawing/2014/main" id="{9157DFC9-3D92-4C74-9D35-B654ABEBC6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9" y="2543"/>
              <a:ext cx="21" cy="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Freeform 79">
              <a:extLst>
                <a:ext uri="{FF2B5EF4-FFF2-40B4-BE49-F238E27FC236}">
                  <a16:creationId xmlns:a16="http://schemas.microsoft.com/office/drawing/2014/main" id="{2DFB01E9-B7CD-4A57-BFD2-4B556CFA36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6" y="2432"/>
              <a:ext cx="441" cy="346"/>
            </a:xfrm>
            <a:custGeom>
              <a:avLst/>
              <a:gdLst>
                <a:gd name="T0" fmla="*/ 92 w 184"/>
                <a:gd name="T1" fmla="*/ 144 h 144"/>
                <a:gd name="T2" fmla="*/ 87 w 184"/>
                <a:gd name="T3" fmla="*/ 144 h 144"/>
                <a:gd name="T4" fmla="*/ 87 w 184"/>
                <a:gd name="T5" fmla="*/ 83 h 144"/>
                <a:gd name="T6" fmla="*/ 92 w 184"/>
                <a:gd name="T7" fmla="*/ 83 h 144"/>
                <a:gd name="T8" fmla="*/ 174 w 184"/>
                <a:gd name="T9" fmla="*/ 46 h 144"/>
                <a:gd name="T10" fmla="*/ 92 w 184"/>
                <a:gd name="T11" fmla="*/ 9 h 144"/>
                <a:gd name="T12" fmla="*/ 10 w 184"/>
                <a:gd name="T13" fmla="*/ 46 h 144"/>
                <a:gd name="T14" fmla="*/ 24 w 184"/>
                <a:gd name="T15" fmla="*/ 67 h 144"/>
                <a:gd name="T16" fmla="*/ 18 w 184"/>
                <a:gd name="T17" fmla="*/ 74 h 144"/>
                <a:gd name="T18" fmla="*/ 0 w 184"/>
                <a:gd name="T19" fmla="*/ 46 h 144"/>
                <a:gd name="T20" fmla="*/ 92 w 184"/>
                <a:gd name="T21" fmla="*/ 0 h 144"/>
                <a:gd name="T22" fmla="*/ 184 w 184"/>
                <a:gd name="T23" fmla="*/ 46 h 144"/>
                <a:gd name="T24" fmla="*/ 182 w 184"/>
                <a:gd name="T25" fmla="*/ 54 h 144"/>
                <a:gd name="T26" fmla="*/ 184 w 184"/>
                <a:gd name="T27" fmla="*/ 97 h 144"/>
                <a:gd name="T28" fmla="*/ 92 w 184"/>
                <a:gd name="T29" fmla="*/ 144 h 144"/>
                <a:gd name="T30" fmla="*/ 97 w 184"/>
                <a:gd name="T31" fmla="*/ 92 h 144"/>
                <a:gd name="T32" fmla="*/ 97 w 184"/>
                <a:gd name="T33" fmla="*/ 134 h 144"/>
                <a:gd name="T34" fmla="*/ 174 w 184"/>
                <a:gd name="T35" fmla="*/ 97 h 144"/>
                <a:gd name="T36" fmla="*/ 173 w 184"/>
                <a:gd name="T37" fmla="*/ 67 h 144"/>
                <a:gd name="T38" fmla="*/ 97 w 184"/>
                <a:gd name="T39" fmla="*/ 9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4" h="144">
                  <a:moveTo>
                    <a:pt x="92" y="144"/>
                  </a:moveTo>
                  <a:cubicBezTo>
                    <a:pt x="87" y="144"/>
                    <a:pt x="87" y="144"/>
                    <a:pt x="87" y="144"/>
                  </a:cubicBezTo>
                  <a:cubicBezTo>
                    <a:pt x="87" y="83"/>
                    <a:pt x="87" y="83"/>
                    <a:pt x="87" y="83"/>
                  </a:cubicBezTo>
                  <a:cubicBezTo>
                    <a:pt x="92" y="83"/>
                    <a:pt x="92" y="83"/>
                    <a:pt x="92" y="83"/>
                  </a:cubicBezTo>
                  <a:cubicBezTo>
                    <a:pt x="137" y="83"/>
                    <a:pt x="174" y="66"/>
                    <a:pt x="174" y="46"/>
                  </a:cubicBezTo>
                  <a:cubicBezTo>
                    <a:pt x="174" y="26"/>
                    <a:pt x="137" y="9"/>
                    <a:pt x="92" y="9"/>
                  </a:cubicBezTo>
                  <a:cubicBezTo>
                    <a:pt x="47" y="9"/>
                    <a:pt x="10" y="26"/>
                    <a:pt x="10" y="46"/>
                  </a:cubicBezTo>
                  <a:cubicBezTo>
                    <a:pt x="10" y="52"/>
                    <a:pt x="16" y="60"/>
                    <a:pt x="24" y="67"/>
                  </a:cubicBezTo>
                  <a:cubicBezTo>
                    <a:pt x="18" y="74"/>
                    <a:pt x="18" y="74"/>
                    <a:pt x="18" y="74"/>
                  </a:cubicBezTo>
                  <a:cubicBezTo>
                    <a:pt x="9" y="67"/>
                    <a:pt x="0" y="56"/>
                    <a:pt x="0" y="46"/>
                  </a:cubicBezTo>
                  <a:cubicBezTo>
                    <a:pt x="0" y="20"/>
                    <a:pt x="41" y="0"/>
                    <a:pt x="92" y="0"/>
                  </a:cubicBezTo>
                  <a:cubicBezTo>
                    <a:pt x="143" y="0"/>
                    <a:pt x="184" y="20"/>
                    <a:pt x="184" y="46"/>
                  </a:cubicBezTo>
                  <a:cubicBezTo>
                    <a:pt x="184" y="48"/>
                    <a:pt x="183" y="51"/>
                    <a:pt x="182" y="54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123"/>
                    <a:pt x="143" y="144"/>
                    <a:pt x="92" y="144"/>
                  </a:cubicBezTo>
                  <a:close/>
                  <a:moveTo>
                    <a:pt x="97" y="92"/>
                  </a:moveTo>
                  <a:cubicBezTo>
                    <a:pt x="97" y="134"/>
                    <a:pt x="97" y="134"/>
                    <a:pt x="97" y="134"/>
                  </a:cubicBezTo>
                  <a:cubicBezTo>
                    <a:pt x="139" y="133"/>
                    <a:pt x="174" y="117"/>
                    <a:pt x="174" y="9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59" y="81"/>
                    <a:pt x="131" y="91"/>
                    <a:pt x="97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Oval 80">
              <a:extLst>
                <a:ext uri="{FF2B5EF4-FFF2-40B4-BE49-F238E27FC236}">
                  <a16:creationId xmlns:a16="http://schemas.microsoft.com/office/drawing/2014/main" id="{8921BA82-37A8-41A4-8DE5-FFEC4DB39A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51" y="2507"/>
              <a:ext cx="72" cy="7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Freeform 81">
              <a:extLst>
                <a:ext uri="{FF2B5EF4-FFF2-40B4-BE49-F238E27FC236}">
                  <a16:creationId xmlns:a16="http://schemas.microsoft.com/office/drawing/2014/main" id="{07AFD77B-67BC-4D27-8184-050063D9D2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14" y="2538"/>
              <a:ext cx="280" cy="322"/>
            </a:xfrm>
            <a:custGeom>
              <a:avLst/>
              <a:gdLst>
                <a:gd name="T0" fmla="*/ 56 w 117"/>
                <a:gd name="T1" fmla="*/ 134 h 134"/>
                <a:gd name="T2" fmla="*/ 50 w 117"/>
                <a:gd name="T3" fmla="*/ 132 h 134"/>
                <a:gd name="T4" fmla="*/ 0 w 117"/>
                <a:gd name="T5" fmla="*/ 95 h 134"/>
                <a:gd name="T6" fmla="*/ 0 w 117"/>
                <a:gd name="T7" fmla="*/ 94 h 134"/>
                <a:gd name="T8" fmla="*/ 0 w 117"/>
                <a:gd name="T9" fmla="*/ 35 h 134"/>
                <a:gd name="T10" fmla="*/ 117 w 117"/>
                <a:gd name="T11" fmla="*/ 0 h 134"/>
                <a:gd name="T12" fmla="*/ 59 w 117"/>
                <a:gd name="T13" fmla="*/ 76 h 134"/>
                <a:gd name="T14" fmla="*/ 56 w 117"/>
                <a:gd name="T15" fmla="*/ 134 h 134"/>
                <a:gd name="T16" fmla="*/ 9 w 117"/>
                <a:gd name="T17" fmla="*/ 92 h 134"/>
                <a:gd name="T18" fmla="*/ 47 w 117"/>
                <a:gd name="T19" fmla="*/ 121 h 134"/>
                <a:gd name="T20" fmla="*/ 50 w 117"/>
                <a:gd name="T21" fmla="*/ 73 h 134"/>
                <a:gd name="T22" fmla="*/ 92 w 117"/>
                <a:gd name="T23" fmla="*/ 17 h 134"/>
                <a:gd name="T24" fmla="*/ 9 w 117"/>
                <a:gd name="T25" fmla="*/ 42 h 134"/>
                <a:gd name="T26" fmla="*/ 9 w 117"/>
                <a:gd name="T27" fmla="*/ 92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7" h="134">
                  <a:moveTo>
                    <a:pt x="56" y="134"/>
                  </a:moveTo>
                  <a:cubicBezTo>
                    <a:pt x="50" y="132"/>
                    <a:pt x="50" y="132"/>
                    <a:pt x="50" y="132"/>
                  </a:cubicBezTo>
                  <a:cubicBezTo>
                    <a:pt x="12" y="120"/>
                    <a:pt x="1" y="96"/>
                    <a:pt x="0" y="95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59" y="76"/>
                    <a:pt x="59" y="76"/>
                    <a:pt x="59" y="76"/>
                  </a:cubicBezTo>
                  <a:lnTo>
                    <a:pt x="56" y="134"/>
                  </a:lnTo>
                  <a:close/>
                  <a:moveTo>
                    <a:pt x="9" y="92"/>
                  </a:moveTo>
                  <a:cubicBezTo>
                    <a:pt x="11" y="96"/>
                    <a:pt x="21" y="112"/>
                    <a:pt x="47" y="121"/>
                  </a:cubicBezTo>
                  <a:cubicBezTo>
                    <a:pt x="50" y="73"/>
                    <a:pt x="50" y="73"/>
                    <a:pt x="50" y="73"/>
                  </a:cubicBezTo>
                  <a:cubicBezTo>
                    <a:pt x="92" y="17"/>
                    <a:pt x="92" y="17"/>
                    <a:pt x="92" y="17"/>
                  </a:cubicBezTo>
                  <a:cubicBezTo>
                    <a:pt x="9" y="42"/>
                    <a:pt x="9" y="42"/>
                    <a:pt x="9" y="42"/>
                  </a:cubicBezTo>
                  <a:lnTo>
                    <a:pt x="9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Freeform 82">
              <a:extLst>
                <a:ext uri="{FF2B5EF4-FFF2-40B4-BE49-F238E27FC236}">
                  <a16:creationId xmlns:a16="http://schemas.microsoft.com/office/drawing/2014/main" id="{CD44189D-E440-44E5-A619-97006C3F3E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8" y="2632"/>
              <a:ext cx="127" cy="93"/>
            </a:xfrm>
            <a:custGeom>
              <a:avLst/>
              <a:gdLst>
                <a:gd name="T0" fmla="*/ 49 w 53"/>
                <a:gd name="T1" fmla="*/ 39 h 39"/>
                <a:gd name="T2" fmla="*/ 0 w 53"/>
                <a:gd name="T3" fmla="*/ 3 h 39"/>
                <a:gd name="T4" fmla="*/ 9 w 53"/>
                <a:gd name="T5" fmla="*/ 0 h 39"/>
                <a:gd name="T6" fmla="*/ 5 w 53"/>
                <a:gd name="T7" fmla="*/ 2 h 39"/>
                <a:gd name="T8" fmla="*/ 9 w 53"/>
                <a:gd name="T9" fmla="*/ 0 h 39"/>
                <a:gd name="T10" fmla="*/ 53 w 53"/>
                <a:gd name="T11" fmla="*/ 31 h 39"/>
                <a:gd name="T12" fmla="*/ 49 w 53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39">
                  <a:moveTo>
                    <a:pt x="49" y="39"/>
                  </a:moveTo>
                  <a:cubicBezTo>
                    <a:pt x="6" y="20"/>
                    <a:pt x="1" y="5"/>
                    <a:pt x="0" y="3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14" y="14"/>
                    <a:pt x="53" y="31"/>
                  </a:cubicBezTo>
                  <a:lnTo>
                    <a:pt x="49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Line 83">
              <a:extLst>
                <a:ext uri="{FF2B5EF4-FFF2-40B4-BE49-F238E27FC236}">
                  <a16:creationId xmlns:a16="http://schemas.microsoft.com/office/drawing/2014/main" id="{A5362BB5-C1F0-4679-A726-D09168DE060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7" y="2706"/>
              <a:ext cx="0" cy="0"/>
            </a:xfrm>
            <a:prstGeom prst="line">
              <a:avLst/>
            </a:prstGeom>
            <a:grpFill/>
            <a:ln w="34925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Line 84">
              <a:extLst>
                <a:ext uri="{FF2B5EF4-FFF2-40B4-BE49-F238E27FC236}">
                  <a16:creationId xmlns:a16="http://schemas.microsoft.com/office/drawing/2014/main" id="{EDFC6290-83AB-4F4A-B9A0-9BC106C21A2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484" y="2557"/>
              <a:ext cx="0" cy="0"/>
            </a:xfrm>
            <a:prstGeom prst="line">
              <a:avLst/>
            </a:prstGeom>
            <a:grpFill/>
            <a:ln w="34925" cap="flat">
              <a:solidFill>
                <a:srgbClr val="00000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Freeform 85">
              <a:extLst>
                <a:ext uri="{FF2B5EF4-FFF2-40B4-BE49-F238E27FC236}">
                  <a16:creationId xmlns:a16="http://schemas.microsoft.com/office/drawing/2014/main" id="{C91B3D49-6226-4AF9-A90F-AE03412C12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1" y="2548"/>
              <a:ext cx="160" cy="312"/>
            </a:xfrm>
            <a:custGeom>
              <a:avLst/>
              <a:gdLst>
                <a:gd name="T0" fmla="*/ 17 w 160"/>
                <a:gd name="T1" fmla="*/ 312 h 312"/>
                <a:gd name="T2" fmla="*/ 0 w 160"/>
                <a:gd name="T3" fmla="*/ 297 h 312"/>
                <a:gd name="T4" fmla="*/ 139 w 160"/>
                <a:gd name="T5" fmla="*/ 127 h 312"/>
                <a:gd name="T6" fmla="*/ 139 w 160"/>
                <a:gd name="T7" fmla="*/ 0 h 312"/>
                <a:gd name="T8" fmla="*/ 160 w 160"/>
                <a:gd name="T9" fmla="*/ 0 h 312"/>
                <a:gd name="T10" fmla="*/ 160 w 160"/>
                <a:gd name="T11" fmla="*/ 136 h 312"/>
                <a:gd name="T12" fmla="*/ 17 w 160"/>
                <a:gd name="T13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312">
                  <a:moveTo>
                    <a:pt x="17" y="312"/>
                  </a:moveTo>
                  <a:lnTo>
                    <a:pt x="0" y="297"/>
                  </a:lnTo>
                  <a:lnTo>
                    <a:pt x="139" y="127"/>
                  </a:lnTo>
                  <a:lnTo>
                    <a:pt x="139" y="0"/>
                  </a:lnTo>
                  <a:lnTo>
                    <a:pt x="160" y="0"/>
                  </a:lnTo>
                  <a:lnTo>
                    <a:pt x="160" y="136"/>
                  </a:lnTo>
                  <a:lnTo>
                    <a:pt x="17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Freeform 86">
              <a:extLst>
                <a:ext uri="{FF2B5EF4-FFF2-40B4-BE49-F238E27FC236}">
                  <a16:creationId xmlns:a16="http://schemas.microsoft.com/office/drawing/2014/main" id="{23CEC2A9-4D77-4291-B72F-634E77E8855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8" y="2461"/>
              <a:ext cx="194" cy="276"/>
            </a:xfrm>
            <a:custGeom>
              <a:avLst/>
              <a:gdLst>
                <a:gd name="T0" fmla="*/ 194 w 194"/>
                <a:gd name="T1" fmla="*/ 276 h 276"/>
                <a:gd name="T2" fmla="*/ 172 w 194"/>
                <a:gd name="T3" fmla="*/ 276 h 276"/>
                <a:gd name="T4" fmla="*/ 172 w 194"/>
                <a:gd name="T5" fmla="*/ 144 h 276"/>
                <a:gd name="T6" fmla="*/ 0 w 194"/>
                <a:gd name="T7" fmla="*/ 84 h 276"/>
                <a:gd name="T8" fmla="*/ 172 w 194"/>
                <a:gd name="T9" fmla="*/ 0 h 276"/>
                <a:gd name="T10" fmla="*/ 182 w 194"/>
                <a:gd name="T11" fmla="*/ 19 h 276"/>
                <a:gd name="T12" fmla="*/ 57 w 194"/>
                <a:gd name="T13" fmla="*/ 79 h 276"/>
                <a:gd name="T14" fmla="*/ 194 w 194"/>
                <a:gd name="T15" fmla="*/ 130 h 276"/>
                <a:gd name="T16" fmla="*/ 194 w 194"/>
                <a:gd name="T17" fmla="*/ 276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276">
                  <a:moveTo>
                    <a:pt x="194" y="276"/>
                  </a:moveTo>
                  <a:lnTo>
                    <a:pt x="172" y="276"/>
                  </a:lnTo>
                  <a:lnTo>
                    <a:pt x="172" y="144"/>
                  </a:lnTo>
                  <a:lnTo>
                    <a:pt x="0" y="84"/>
                  </a:lnTo>
                  <a:lnTo>
                    <a:pt x="172" y="0"/>
                  </a:lnTo>
                  <a:lnTo>
                    <a:pt x="182" y="19"/>
                  </a:lnTo>
                  <a:lnTo>
                    <a:pt x="57" y="79"/>
                  </a:lnTo>
                  <a:lnTo>
                    <a:pt x="194" y="130"/>
                  </a:lnTo>
                  <a:lnTo>
                    <a:pt x="194" y="2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Freeform 87">
              <a:extLst>
                <a:ext uri="{FF2B5EF4-FFF2-40B4-BE49-F238E27FC236}">
                  <a16:creationId xmlns:a16="http://schemas.microsoft.com/office/drawing/2014/main" id="{F746D9EF-DD3C-4913-A28C-98B45B6F3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6" y="2437"/>
              <a:ext cx="170" cy="123"/>
            </a:xfrm>
            <a:custGeom>
              <a:avLst/>
              <a:gdLst>
                <a:gd name="T0" fmla="*/ 170 w 170"/>
                <a:gd name="T1" fmla="*/ 123 h 123"/>
                <a:gd name="T2" fmla="*/ 0 w 170"/>
                <a:gd name="T3" fmla="*/ 51 h 123"/>
                <a:gd name="T4" fmla="*/ 10 w 170"/>
                <a:gd name="T5" fmla="*/ 31 h 123"/>
                <a:gd name="T6" fmla="*/ 149 w 170"/>
                <a:gd name="T7" fmla="*/ 89 h 123"/>
                <a:gd name="T8" fmla="*/ 149 w 170"/>
                <a:gd name="T9" fmla="*/ 0 h 123"/>
                <a:gd name="T10" fmla="*/ 170 w 170"/>
                <a:gd name="T11" fmla="*/ 0 h 123"/>
                <a:gd name="T12" fmla="*/ 170 w 170"/>
                <a:gd name="T13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23">
                  <a:moveTo>
                    <a:pt x="170" y="123"/>
                  </a:moveTo>
                  <a:lnTo>
                    <a:pt x="0" y="51"/>
                  </a:lnTo>
                  <a:lnTo>
                    <a:pt x="10" y="31"/>
                  </a:lnTo>
                  <a:lnTo>
                    <a:pt x="149" y="89"/>
                  </a:lnTo>
                  <a:lnTo>
                    <a:pt x="149" y="0"/>
                  </a:lnTo>
                  <a:lnTo>
                    <a:pt x="170" y="0"/>
                  </a:lnTo>
                  <a:lnTo>
                    <a:pt x="170" y="1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5" name="Group 160">
            <a:extLst>
              <a:ext uri="{FF2B5EF4-FFF2-40B4-BE49-F238E27FC236}">
                <a16:creationId xmlns:a16="http://schemas.microsoft.com/office/drawing/2014/main" id="{106D7F9D-2971-4544-A3C7-48127E0C51A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7783556" y="5454829"/>
            <a:ext cx="427598" cy="424150"/>
            <a:chOff x="3291" y="3223"/>
            <a:chExt cx="496" cy="492"/>
          </a:xfrm>
          <a:solidFill>
            <a:schemeClr val="bg1"/>
          </a:solidFill>
        </p:grpSpPr>
        <p:sp>
          <p:nvSpPr>
            <p:cNvPr id="86" name="Freeform 161">
              <a:extLst>
                <a:ext uri="{FF2B5EF4-FFF2-40B4-BE49-F238E27FC236}">
                  <a16:creationId xmlns:a16="http://schemas.microsoft.com/office/drawing/2014/main" id="{E28F2470-4315-45A8-8FB5-582E261154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5" y="3223"/>
              <a:ext cx="122" cy="122"/>
            </a:xfrm>
            <a:custGeom>
              <a:avLst/>
              <a:gdLst>
                <a:gd name="T0" fmla="*/ 40 w 51"/>
                <a:gd name="T1" fmla="*/ 51 h 51"/>
                <a:gd name="T2" fmla="*/ 12 w 51"/>
                <a:gd name="T3" fmla="*/ 51 h 51"/>
                <a:gd name="T4" fmla="*/ 0 w 51"/>
                <a:gd name="T5" fmla="*/ 40 h 51"/>
                <a:gd name="T6" fmla="*/ 0 w 51"/>
                <a:gd name="T7" fmla="*/ 12 h 51"/>
                <a:gd name="T8" fmla="*/ 12 w 51"/>
                <a:gd name="T9" fmla="*/ 0 h 51"/>
                <a:gd name="T10" fmla="*/ 40 w 51"/>
                <a:gd name="T11" fmla="*/ 0 h 51"/>
                <a:gd name="T12" fmla="*/ 51 w 51"/>
                <a:gd name="T13" fmla="*/ 12 h 51"/>
                <a:gd name="T14" fmla="*/ 51 w 51"/>
                <a:gd name="T15" fmla="*/ 40 h 51"/>
                <a:gd name="T16" fmla="*/ 40 w 51"/>
                <a:gd name="T17" fmla="*/ 51 h 51"/>
                <a:gd name="T18" fmla="*/ 12 w 51"/>
                <a:gd name="T19" fmla="*/ 9 h 51"/>
                <a:gd name="T20" fmla="*/ 9 w 51"/>
                <a:gd name="T21" fmla="*/ 12 h 51"/>
                <a:gd name="T22" fmla="*/ 9 w 51"/>
                <a:gd name="T23" fmla="*/ 40 h 51"/>
                <a:gd name="T24" fmla="*/ 12 w 51"/>
                <a:gd name="T25" fmla="*/ 42 h 51"/>
                <a:gd name="T26" fmla="*/ 40 w 51"/>
                <a:gd name="T27" fmla="*/ 42 h 51"/>
                <a:gd name="T28" fmla="*/ 42 w 51"/>
                <a:gd name="T29" fmla="*/ 40 h 51"/>
                <a:gd name="T30" fmla="*/ 42 w 51"/>
                <a:gd name="T31" fmla="*/ 12 h 51"/>
                <a:gd name="T32" fmla="*/ 40 w 51"/>
                <a:gd name="T33" fmla="*/ 9 h 51"/>
                <a:gd name="T34" fmla="*/ 12 w 51"/>
                <a:gd name="T35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1" h="51">
                  <a:moveTo>
                    <a:pt x="40" y="51"/>
                  </a:moveTo>
                  <a:cubicBezTo>
                    <a:pt x="12" y="51"/>
                    <a:pt x="12" y="51"/>
                    <a:pt x="12" y="51"/>
                  </a:cubicBezTo>
                  <a:cubicBezTo>
                    <a:pt x="5" y="51"/>
                    <a:pt x="0" y="46"/>
                    <a:pt x="0" y="4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6" y="0"/>
                    <a:pt x="51" y="6"/>
                    <a:pt x="51" y="12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6"/>
                    <a:pt x="46" y="51"/>
                    <a:pt x="40" y="51"/>
                  </a:cubicBezTo>
                  <a:close/>
                  <a:moveTo>
                    <a:pt x="12" y="9"/>
                  </a:moveTo>
                  <a:cubicBezTo>
                    <a:pt x="10" y="9"/>
                    <a:pt x="9" y="10"/>
                    <a:pt x="9" y="12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1"/>
                    <a:pt x="10" y="42"/>
                    <a:pt x="12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41" y="42"/>
                    <a:pt x="42" y="41"/>
                    <a:pt x="42" y="40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0"/>
                    <a:pt x="41" y="9"/>
                    <a:pt x="40" y="9"/>
                  </a:cubicBezTo>
                  <a:lnTo>
                    <a:pt x="12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Freeform 162">
              <a:extLst>
                <a:ext uri="{FF2B5EF4-FFF2-40B4-BE49-F238E27FC236}">
                  <a16:creationId xmlns:a16="http://schemas.microsoft.com/office/drawing/2014/main" id="{0677569A-C5BB-420A-ADFD-A60F5EB9F8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5" y="3593"/>
              <a:ext cx="122" cy="122"/>
            </a:xfrm>
            <a:custGeom>
              <a:avLst/>
              <a:gdLst>
                <a:gd name="T0" fmla="*/ 40 w 51"/>
                <a:gd name="T1" fmla="*/ 51 h 51"/>
                <a:gd name="T2" fmla="*/ 12 w 51"/>
                <a:gd name="T3" fmla="*/ 51 h 51"/>
                <a:gd name="T4" fmla="*/ 0 w 51"/>
                <a:gd name="T5" fmla="*/ 40 h 51"/>
                <a:gd name="T6" fmla="*/ 0 w 51"/>
                <a:gd name="T7" fmla="*/ 12 h 51"/>
                <a:gd name="T8" fmla="*/ 12 w 51"/>
                <a:gd name="T9" fmla="*/ 0 h 51"/>
                <a:gd name="T10" fmla="*/ 40 w 51"/>
                <a:gd name="T11" fmla="*/ 0 h 51"/>
                <a:gd name="T12" fmla="*/ 51 w 51"/>
                <a:gd name="T13" fmla="*/ 12 h 51"/>
                <a:gd name="T14" fmla="*/ 51 w 51"/>
                <a:gd name="T15" fmla="*/ 40 h 51"/>
                <a:gd name="T16" fmla="*/ 40 w 51"/>
                <a:gd name="T17" fmla="*/ 51 h 51"/>
                <a:gd name="T18" fmla="*/ 12 w 51"/>
                <a:gd name="T19" fmla="*/ 9 h 51"/>
                <a:gd name="T20" fmla="*/ 9 w 51"/>
                <a:gd name="T21" fmla="*/ 12 h 51"/>
                <a:gd name="T22" fmla="*/ 9 w 51"/>
                <a:gd name="T23" fmla="*/ 40 h 51"/>
                <a:gd name="T24" fmla="*/ 12 w 51"/>
                <a:gd name="T25" fmla="*/ 42 h 51"/>
                <a:gd name="T26" fmla="*/ 40 w 51"/>
                <a:gd name="T27" fmla="*/ 42 h 51"/>
                <a:gd name="T28" fmla="*/ 42 w 51"/>
                <a:gd name="T29" fmla="*/ 40 h 51"/>
                <a:gd name="T30" fmla="*/ 42 w 51"/>
                <a:gd name="T31" fmla="*/ 12 h 51"/>
                <a:gd name="T32" fmla="*/ 40 w 51"/>
                <a:gd name="T33" fmla="*/ 9 h 51"/>
                <a:gd name="T34" fmla="*/ 12 w 51"/>
                <a:gd name="T35" fmla="*/ 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1" h="51">
                  <a:moveTo>
                    <a:pt x="40" y="51"/>
                  </a:moveTo>
                  <a:cubicBezTo>
                    <a:pt x="12" y="51"/>
                    <a:pt x="12" y="51"/>
                    <a:pt x="12" y="51"/>
                  </a:cubicBezTo>
                  <a:cubicBezTo>
                    <a:pt x="5" y="51"/>
                    <a:pt x="0" y="46"/>
                    <a:pt x="0" y="4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6" y="0"/>
                    <a:pt x="51" y="6"/>
                    <a:pt x="51" y="12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6"/>
                    <a:pt x="46" y="51"/>
                    <a:pt x="40" y="51"/>
                  </a:cubicBezTo>
                  <a:close/>
                  <a:moveTo>
                    <a:pt x="12" y="9"/>
                  </a:moveTo>
                  <a:cubicBezTo>
                    <a:pt x="10" y="9"/>
                    <a:pt x="9" y="10"/>
                    <a:pt x="9" y="12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41"/>
                    <a:pt x="10" y="42"/>
                    <a:pt x="12" y="42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41" y="42"/>
                    <a:pt x="42" y="41"/>
                    <a:pt x="42" y="40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0"/>
                    <a:pt x="41" y="9"/>
                    <a:pt x="40" y="9"/>
                  </a:cubicBezTo>
                  <a:lnTo>
                    <a:pt x="12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163">
              <a:extLst>
                <a:ext uri="{FF2B5EF4-FFF2-40B4-BE49-F238E27FC236}">
                  <a16:creationId xmlns:a16="http://schemas.microsoft.com/office/drawing/2014/main" id="{8C2EA2A0-1B0F-4F54-B298-853F157F89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7" y="3457"/>
              <a:ext cx="177" cy="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Freeform 164">
              <a:extLst>
                <a:ext uri="{FF2B5EF4-FFF2-40B4-BE49-F238E27FC236}">
                  <a16:creationId xmlns:a16="http://schemas.microsoft.com/office/drawing/2014/main" id="{4BC985C3-E412-4961-905F-CE307EE862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5" y="3270"/>
              <a:ext cx="119" cy="395"/>
            </a:xfrm>
            <a:custGeom>
              <a:avLst/>
              <a:gdLst>
                <a:gd name="T0" fmla="*/ 119 w 119"/>
                <a:gd name="T1" fmla="*/ 395 h 395"/>
                <a:gd name="T2" fmla="*/ 0 w 119"/>
                <a:gd name="T3" fmla="*/ 395 h 395"/>
                <a:gd name="T4" fmla="*/ 0 w 119"/>
                <a:gd name="T5" fmla="*/ 0 h 395"/>
                <a:gd name="T6" fmla="*/ 112 w 119"/>
                <a:gd name="T7" fmla="*/ 0 h 395"/>
                <a:gd name="T8" fmla="*/ 112 w 119"/>
                <a:gd name="T9" fmla="*/ 22 h 395"/>
                <a:gd name="T10" fmla="*/ 21 w 119"/>
                <a:gd name="T11" fmla="*/ 22 h 395"/>
                <a:gd name="T12" fmla="*/ 21 w 119"/>
                <a:gd name="T13" fmla="*/ 374 h 395"/>
                <a:gd name="T14" fmla="*/ 119 w 119"/>
                <a:gd name="T15" fmla="*/ 374 h 395"/>
                <a:gd name="T16" fmla="*/ 119 w 119"/>
                <a:gd name="T17" fmla="*/ 395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395">
                  <a:moveTo>
                    <a:pt x="119" y="395"/>
                  </a:moveTo>
                  <a:lnTo>
                    <a:pt x="0" y="395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12" y="22"/>
                  </a:lnTo>
                  <a:lnTo>
                    <a:pt x="21" y="22"/>
                  </a:lnTo>
                  <a:lnTo>
                    <a:pt x="21" y="374"/>
                  </a:lnTo>
                  <a:lnTo>
                    <a:pt x="119" y="374"/>
                  </a:lnTo>
                  <a:lnTo>
                    <a:pt x="119" y="39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Freeform 165">
              <a:extLst>
                <a:ext uri="{FF2B5EF4-FFF2-40B4-BE49-F238E27FC236}">
                  <a16:creationId xmlns:a16="http://schemas.microsoft.com/office/drawing/2014/main" id="{F5CBD243-95AE-465F-AB65-807FF1F3C4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9" y="3292"/>
              <a:ext cx="127" cy="74"/>
            </a:xfrm>
            <a:custGeom>
              <a:avLst/>
              <a:gdLst>
                <a:gd name="T0" fmla="*/ 10 w 53"/>
                <a:gd name="T1" fmla="*/ 31 h 31"/>
                <a:gd name="T2" fmla="*/ 0 w 53"/>
                <a:gd name="T3" fmla="*/ 31 h 31"/>
                <a:gd name="T4" fmla="*/ 0 w 53"/>
                <a:gd name="T5" fmla="*/ 14 h 31"/>
                <a:gd name="T6" fmla="*/ 14 w 53"/>
                <a:gd name="T7" fmla="*/ 0 h 31"/>
                <a:gd name="T8" fmla="*/ 39 w 53"/>
                <a:gd name="T9" fmla="*/ 0 h 31"/>
                <a:gd name="T10" fmla="*/ 53 w 53"/>
                <a:gd name="T11" fmla="*/ 14 h 31"/>
                <a:gd name="T12" fmla="*/ 53 w 53"/>
                <a:gd name="T13" fmla="*/ 31 h 31"/>
                <a:gd name="T14" fmla="*/ 43 w 53"/>
                <a:gd name="T15" fmla="*/ 31 h 31"/>
                <a:gd name="T16" fmla="*/ 43 w 53"/>
                <a:gd name="T17" fmla="*/ 14 h 31"/>
                <a:gd name="T18" fmla="*/ 39 w 53"/>
                <a:gd name="T19" fmla="*/ 10 h 31"/>
                <a:gd name="T20" fmla="*/ 14 w 53"/>
                <a:gd name="T21" fmla="*/ 10 h 31"/>
                <a:gd name="T22" fmla="*/ 10 w 53"/>
                <a:gd name="T23" fmla="*/ 14 h 31"/>
                <a:gd name="T24" fmla="*/ 10 w 53"/>
                <a:gd name="T2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31">
                  <a:moveTo>
                    <a:pt x="10" y="31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46" y="0"/>
                    <a:pt x="53" y="6"/>
                    <a:pt x="53" y="14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43" y="31"/>
                    <a:pt x="43" y="31"/>
                    <a:pt x="43" y="31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2"/>
                    <a:pt x="41" y="10"/>
                    <a:pt x="39" y="10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1" y="10"/>
                    <a:pt x="10" y="12"/>
                    <a:pt x="10" y="14"/>
                  </a:cubicBezTo>
                  <a:lnTo>
                    <a:pt x="10" y="3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Freeform 166">
              <a:extLst>
                <a:ext uri="{FF2B5EF4-FFF2-40B4-BE49-F238E27FC236}">
                  <a16:creationId xmlns:a16="http://schemas.microsoft.com/office/drawing/2014/main" id="{2D64712B-2CD4-4616-B561-F3D92A7BB8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91" y="3356"/>
              <a:ext cx="221" cy="221"/>
            </a:xfrm>
            <a:custGeom>
              <a:avLst/>
              <a:gdLst>
                <a:gd name="T0" fmla="*/ 78 w 92"/>
                <a:gd name="T1" fmla="*/ 92 h 92"/>
                <a:gd name="T2" fmla="*/ 14 w 92"/>
                <a:gd name="T3" fmla="*/ 92 h 92"/>
                <a:gd name="T4" fmla="*/ 0 w 92"/>
                <a:gd name="T5" fmla="*/ 78 h 92"/>
                <a:gd name="T6" fmla="*/ 0 w 92"/>
                <a:gd name="T7" fmla="*/ 14 h 92"/>
                <a:gd name="T8" fmla="*/ 14 w 92"/>
                <a:gd name="T9" fmla="*/ 0 h 92"/>
                <a:gd name="T10" fmla="*/ 78 w 92"/>
                <a:gd name="T11" fmla="*/ 0 h 92"/>
                <a:gd name="T12" fmla="*/ 92 w 92"/>
                <a:gd name="T13" fmla="*/ 14 h 92"/>
                <a:gd name="T14" fmla="*/ 92 w 92"/>
                <a:gd name="T15" fmla="*/ 78 h 92"/>
                <a:gd name="T16" fmla="*/ 78 w 92"/>
                <a:gd name="T17" fmla="*/ 92 h 92"/>
                <a:gd name="T18" fmla="*/ 14 w 92"/>
                <a:gd name="T19" fmla="*/ 9 h 92"/>
                <a:gd name="T20" fmla="*/ 10 w 92"/>
                <a:gd name="T21" fmla="*/ 14 h 92"/>
                <a:gd name="T22" fmla="*/ 10 w 92"/>
                <a:gd name="T23" fmla="*/ 78 h 92"/>
                <a:gd name="T24" fmla="*/ 14 w 92"/>
                <a:gd name="T25" fmla="*/ 82 h 92"/>
                <a:gd name="T26" fmla="*/ 78 w 92"/>
                <a:gd name="T27" fmla="*/ 82 h 92"/>
                <a:gd name="T28" fmla="*/ 82 w 92"/>
                <a:gd name="T29" fmla="*/ 78 h 92"/>
                <a:gd name="T30" fmla="*/ 82 w 92"/>
                <a:gd name="T31" fmla="*/ 14 h 92"/>
                <a:gd name="T32" fmla="*/ 78 w 92"/>
                <a:gd name="T33" fmla="*/ 9 h 92"/>
                <a:gd name="T34" fmla="*/ 14 w 92"/>
                <a:gd name="T35" fmla="*/ 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2" h="92">
                  <a:moveTo>
                    <a:pt x="78" y="92"/>
                  </a:moveTo>
                  <a:cubicBezTo>
                    <a:pt x="14" y="92"/>
                    <a:pt x="14" y="92"/>
                    <a:pt x="14" y="92"/>
                  </a:cubicBezTo>
                  <a:cubicBezTo>
                    <a:pt x="6" y="92"/>
                    <a:pt x="0" y="85"/>
                    <a:pt x="0" y="7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6" y="0"/>
                    <a:pt x="92" y="6"/>
                    <a:pt x="92" y="14"/>
                  </a:cubicBezTo>
                  <a:cubicBezTo>
                    <a:pt x="92" y="78"/>
                    <a:pt x="92" y="78"/>
                    <a:pt x="92" y="78"/>
                  </a:cubicBezTo>
                  <a:cubicBezTo>
                    <a:pt x="92" y="85"/>
                    <a:pt x="86" y="92"/>
                    <a:pt x="78" y="92"/>
                  </a:cubicBezTo>
                  <a:close/>
                  <a:moveTo>
                    <a:pt x="14" y="9"/>
                  </a:moveTo>
                  <a:cubicBezTo>
                    <a:pt x="12" y="9"/>
                    <a:pt x="10" y="11"/>
                    <a:pt x="10" y="14"/>
                  </a:cubicBezTo>
                  <a:cubicBezTo>
                    <a:pt x="10" y="78"/>
                    <a:pt x="10" y="78"/>
                    <a:pt x="10" y="78"/>
                  </a:cubicBezTo>
                  <a:cubicBezTo>
                    <a:pt x="10" y="80"/>
                    <a:pt x="12" y="82"/>
                    <a:pt x="14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2"/>
                    <a:pt x="82" y="80"/>
                    <a:pt x="82" y="78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2" y="11"/>
                    <a:pt x="80" y="9"/>
                    <a:pt x="78" y="9"/>
                  </a:cubicBezTo>
                  <a:lnTo>
                    <a:pt x="14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167">
              <a:extLst>
                <a:ext uri="{FF2B5EF4-FFF2-40B4-BE49-F238E27FC236}">
                  <a16:creationId xmlns:a16="http://schemas.microsoft.com/office/drawing/2014/main" id="{6179B45E-ECCE-416C-8AE0-FB345C675E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5" y="3457"/>
              <a:ext cx="56" cy="2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168">
              <a:extLst>
                <a:ext uri="{FF2B5EF4-FFF2-40B4-BE49-F238E27FC236}">
                  <a16:creationId xmlns:a16="http://schemas.microsoft.com/office/drawing/2014/main" id="{0ABBEEA4-B0DD-4AC6-B81B-D56114CBF4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5" y="3414"/>
              <a:ext cx="56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169">
              <a:extLst>
                <a:ext uri="{FF2B5EF4-FFF2-40B4-BE49-F238E27FC236}">
                  <a16:creationId xmlns:a16="http://schemas.microsoft.com/office/drawing/2014/main" id="{AC891D5B-2E2D-491F-812F-3095DD5530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05" y="3498"/>
              <a:ext cx="56" cy="2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Freeform 170">
              <a:extLst>
                <a:ext uri="{FF2B5EF4-FFF2-40B4-BE49-F238E27FC236}">
                  <a16:creationId xmlns:a16="http://schemas.microsoft.com/office/drawing/2014/main" id="{4A3440B5-7EBC-4146-8458-B7943B1C3E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75" y="3419"/>
              <a:ext cx="57" cy="57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9 h 24"/>
                <a:gd name="T12" fmla="*/ 10 w 24"/>
                <a:gd name="T13" fmla="*/ 12 h 24"/>
                <a:gd name="T14" fmla="*/ 12 w 24"/>
                <a:gd name="T15" fmla="*/ 14 h 24"/>
                <a:gd name="T16" fmla="*/ 14 w 24"/>
                <a:gd name="T17" fmla="*/ 12 h 24"/>
                <a:gd name="T18" fmla="*/ 12 w 24"/>
                <a:gd name="T19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4"/>
                    <a:pt x="12" y="24"/>
                  </a:cubicBezTo>
                  <a:close/>
                  <a:moveTo>
                    <a:pt x="12" y="9"/>
                  </a:moveTo>
                  <a:cubicBezTo>
                    <a:pt x="11" y="9"/>
                    <a:pt x="10" y="10"/>
                    <a:pt x="10" y="12"/>
                  </a:cubicBezTo>
                  <a:cubicBezTo>
                    <a:pt x="10" y="13"/>
                    <a:pt x="11" y="14"/>
                    <a:pt x="12" y="14"/>
                  </a:cubicBezTo>
                  <a:cubicBezTo>
                    <a:pt x="13" y="14"/>
                    <a:pt x="14" y="13"/>
                    <a:pt x="14" y="12"/>
                  </a:cubicBezTo>
                  <a:cubicBezTo>
                    <a:pt x="14" y="10"/>
                    <a:pt x="13" y="9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171">
              <a:extLst>
                <a:ext uri="{FF2B5EF4-FFF2-40B4-BE49-F238E27FC236}">
                  <a16:creationId xmlns:a16="http://schemas.microsoft.com/office/drawing/2014/main" id="{CBB85457-4F18-411E-A826-F5A6084948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2" y="3464"/>
              <a:ext cx="24" cy="3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Freeform 172">
              <a:extLst>
                <a:ext uri="{FF2B5EF4-FFF2-40B4-BE49-F238E27FC236}">
                  <a16:creationId xmlns:a16="http://schemas.microsoft.com/office/drawing/2014/main" id="{D92DEAD2-57D3-446A-994E-085D148BF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7" y="3411"/>
              <a:ext cx="118" cy="118"/>
            </a:xfrm>
            <a:custGeom>
              <a:avLst/>
              <a:gdLst>
                <a:gd name="T0" fmla="*/ 49 w 49"/>
                <a:gd name="T1" fmla="*/ 41 h 49"/>
                <a:gd name="T2" fmla="*/ 41 w 49"/>
                <a:gd name="T3" fmla="*/ 49 h 49"/>
                <a:gd name="T4" fmla="*/ 8 w 49"/>
                <a:gd name="T5" fmla="*/ 49 h 49"/>
                <a:gd name="T6" fmla="*/ 0 w 49"/>
                <a:gd name="T7" fmla="*/ 41 h 49"/>
                <a:gd name="T8" fmla="*/ 0 w 49"/>
                <a:gd name="T9" fmla="*/ 8 h 49"/>
                <a:gd name="T10" fmla="*/ 8 w 49"/>
                <a:gd name="T11" fmla="*/ 0 h 49"/>
                <a:gd name="T12" fmla="*/ 41 w 49"/>
                <a:gd name="T13" fmla="*/ 0 h 49"/>
                <a:gd name="T14" fmla="*/ 49 w 49"/>
                <a:gd name="T15" fmla="*/ 8 h 49"/>
                <a:gd name="T16" fmla="*/ 49 w 49"/>
                <a:gd name="T17" fmla="*/ 4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49">
                  <a:moveTo>
                    <a:pt x="49" y="41"/>
                  </a:moveTo>
                  <a:cubicBezTo>
                    <a:pt x="49" y="45"/>
                    <a:pt x="46" y="49"/>
                    <a:pt x="41" y="49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4" y="49"/>
                    <a:pt x="0" y="45"/>
                    <a:pt x="0" y="4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6" y="0"/>
                    <a:pt x="49" y="3"/>
                    <a:pt x="49" y="8"/>
                  </a:cubicBezTo>
                  <a:lnTo>
                    <a:pt x="49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132656DA-4159-4923-B93B-BD6AF251D7E0}"/>
              </a:ext>
            </a:extLst>
          </p:cNvPr>
          <p:cNvSpPr txBox="1"/>
          <p:nvPr/>
        </p:nvSpPr>
        <p:spPr>
          <a:xfrm>
            <a:off x="5164560" y="2351782"/>
            <a:ext cx="18628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1"/>
                </a:solidFill>
              </a:rPr>
              <a:t>12% </a:t>
            </a:r>
            <a:r>
              <a:rPr lang="en-US" altLang="ko-KR" sz="3200" dirty="0">
                <a:solidFill>
                  <a:schemeClr val="accent1"/>
                </a:solidFill>
              </a:rPr>
              <a:t>Offer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575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666750" y="596384"/>
            <a:ext cx="108585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 err="1"/>
              <a:t>Improve</a:t>
            </a:r>
            <a:r>
              <a:rPr lang="ko-KR" altLang="en-US" sz="3200" dirty="0"/>
              <a:t> </a:t>
            </a:r>
            <a:r>
              <a:rPr lang="ko-KR" altLang="en-US" sz="3200" b="1" dirty="0" err="1"/>
              <a:t>Marketing</a:t>
            </a:r>
            <a:endParaRPr lang="ko-KR" altLang="en-US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1051213" y="1203086"/>
            <a:ext cx="1015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1">
                    <a:lumMod val="75000"/>
                  </a:schemeClr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1">
                  <a:lumMod val="7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A863F53-1AF0-4584-A3F8-452880CA74E4}"/>
              </a:ext>
            </a:extLst>
          </p:cNvPr>
          <p:cNvSpPr/>
          <p:nvPr/>
        </p:nvSpPr>
        <p:spPr>
          <a:xfrm>
            <a:off x="752474" y="2195898"/>
            <a:ext cx="5038725" cy="1587739"/>
          </a:xfrm>
          <a:prstGeom prst="roundRect">
            <a:avLst>
              <a:gd name="adj" fmla="val 209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1C24B954-E50D-4592-B7A5-82792FF7D7D6}"/>
              </a:ext>
            </a:extLst>
          </p:cNvPr>
          <p:cNvSpPr/>
          <p:nvPr/>
        </p:nvSpPr>
        <p:spPr>
          <a:xfrm>
            <a:off x="752474" y="4067174"/>
            <a:ext cx="5038725" cy="1587739"/>
          </a:xfrm>
          <a:prstGeom prst="roundRect">
            <a:avLst>
              <a:gd name="adj" fmla="val 209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DAD10F34-3EFD-4FB4-9A19-84CC7DD644B0}"/>
              </a:ext>
            </a:extLst>
          </p:cNvPr>
          <p:cNvSpPr/>
          <p:nvPr/>
        </p:nvSpPr>
        <p:spPr>
          <a:xfrm>
            <a:off x="6400801" y="2195898"/>
            <a:ext cx="5038725" cy="1587739"/>
          </a:xfrm>
          <a:prstGeom prst="roundRect">
            <a:avLst>
              <a:gd name="adj" fmla="val 209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41852710-CAB4-4CE8-97FB-1D507ED8CF73}"/>
              </a:ext>
            </a:extLst>
          </p:cNvPr>
          <p:cNvSpPr/>
          <p:nvPr/>
        </p:nvSpPr>
        <p:spPr>
          <a:xfrm>
            <a:off x="6400801" y="4067174"/>
            <a:ext cx="5038725" cy="1587739"/>
          </a:xfrm>
          <a:prstGeom prst="roundRect">
            <a:avLst>
              <a:gd name="adj" fmla="val 20946"/>
            </a:avLst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26" name="그림 개체 틀 25">
            <a:extLst>
              <a:ext uri="{FF2B5EF4-FFF2-40B4-BE49-F238E27FC236}">
                <a16:creationId xmlns:a16="http://schemas.microsoft.com/office/drawing/2014/main" id="{3CFDA5CA-5F55-4B05-922E-C7EF943F935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80" r="16680"/>
          <a:stretch>
            <a:fillRect/>
          </a:stretch>
        </p:blipFill>
        <p:spPr/>
      </p:pic>
      <p:pic>
        <p:nvPicPr>
          <p:cNvPr id="28" name="그림 개체 틀 27">
            <a:extLst>
              <a:ext uri="{FF2B5EF4-FFF2-40B4-BE49-F238E27FC236}">
                <a16:creationId xmlns:a16="http://schemas.microsoft.com/office/drawing/2014/main" id="{0E57E3DA-71AF-4972-B71D-41338A8A93FB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00" r="16000"/>
          <a:stretch>
            <a:fillRect/>
          </a:stretch>
        </p:blipFill>
        <p:spPr/>
      </p:pic>
      <p:pic>
        <p:nvPicPr>
          <p:cNvPr id="30" name="그림 개체 틀 29">
            <a:extLst>
              <a:ext uri="{FF2B5EF4-FFF2-40B4-BE49-F238E27FC236}">
                <a16:creationId xmlns:a16="http://schemas.microsoft.com/office/drawing/2014/main" id="{4E8C3D8A-BFD1-4376-A698-A0B976D0697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5300"/>
                    </a14:imgEffect>
                    <a14:imgEffect>
                      <a14:brightnessContrast bright="-1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312" r="38439" b="26126"/>
          <a:stretch/>
        </p:blipFill>
        <p:spPr>
          <a:xfrm>
            <a:off x="6791327" y="4404231"/>
            <a:ext cx="923924" cy="923922"/>
          </a:xfrm>
        </p:spPr>
      </p:pic>
      <p:pic>
        <p:nvPicPr>
          <p:cNvPr id="24" name="그림 개체 틀 23">
            <a:extLst>
              <a:ext uri="{FF2B5EF4-FFF2-40B4-BE49-F238E27FC236}">
                <a16:creationId xmlns:a16="http://schemas.microsoft.com/office/drawing/2014/main" id="{3838F593-D3BE-4AEC-AD0E-35309C35580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0" r="16650"/>
          <a:stretch/>
        </p:blipFill>
        <p:spPr/>
      </p:pic>
      <p:grpSp>
        <p:nvGrpSpPr>
          <p:cNvPr id="35" name="그룹 34">
            <a:extLst>
              <a:ext uri="{FF2B5EF4-FFF2-40B4-BE49-F238E27FC236}">
                <a16:creationId xmlns:a16="http://schemas.microsoft.com/office/drawing/2014/main" id="{264E7DD4-5AF8-4DC6-8FC4-6D3A868BFEC1}"/>
              </a:ext>
            </a:extLst>
          </p:cNvPr>
          <p:cNvGrpSpPr/>
          <p:nvPr/>
        </p:nvGrpSpPr>
        <p:grpSpPr>
          <a:xfrm>
            <a:off x="7968081" y="2527806"/>
            <a:ext cx="3372808" cy="910057"/>
            <a:chOff x="1000661" y="2871151"/>
            <a:chExt cx="2539644" cy="910057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B546DC7-1729-48AE-9054-F2C36933B5D1}"/>
                </a:ext>
              </a:extLst>
            </p:cNvPr>
            <p:cNvSpPr txBox="1"/>
            <p:nvPr/>
          </p:nvSpPr>
          <p:spPr>
            <a:xfrm>
              <a:off x="1000661" y="3209705"/>
              <a:ext cx="253964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DED6A92-2667-4022-9851-7FACC88D4C85}"/>
                </a:ext>
              </a:extLst>
            </p:cNvPr>
            <p:cNvSpPr txBox="1"/>
            <p:nvPr/>
          </p:nvSpPr>
          <p:spPr>
            <a:xfrm>
              <a:off x="1000661" y="2871151"/>
              <a:ext cx="2409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/>
                <a:t>Marketing Idea 03</a:t>
              </a:r>
              <a:endParaRPr lang="ko-KR" altLang="en-US" sz="1400" b="1" dirty="0"/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5CCEDA05-05E7-42B2-A653-361F59B420C7}"/>
              </a:ext>
            </a:extLst>
          </p:cNvPr>
          <p:cNvGrpSpPr/>
          <p:nvPr/>
        </p:nvGrpSpPr>
        <p:grpSpPr>
          <a:xfrm>
            <a:off x="7968081" y="4404231"/>
            <a:ext cx="3372808" cy="910057"/>
            <a:chOff x="1000661" y="2871151"/>
            <a:chExt cx="2539644" cy="910057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FD74229-CC5D-480A-A0E2-73B88E480870}"/>
                </a:ext>
              </a:extLst>
            </p:cNvPr>
            <p:cNvSpPr txBox="1"/>
            <p:nvPr/>
          </p:nvSpPr>
          <p:spPr>
            <a:xfrm>
              <a:off x="1000661" y="3209705"/>
              <a:ext cx="253964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60F64FC-D994-4878-A0CA-56C17669001B}"/>
                </a:ext>
              </a:extLst>
            </p:cNvPr>
            <p:cNvSpPr txBox="1"/>
            <p:nvPr/>
          </p:nvSpPr>
          <p:spPr>
            <a:xfrm>
              <a:off x="1000661" y="2871151"/>
              <a:ext cx="2409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/>
                <a:t>Marketing Idea 04</a:t>
              </a:r>
              <a:endParaRPr lang="ko-KR" altLang="en-US" sz="1400" b="1" dirty="0"/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4E239764-6BB6-476B-8E59-A832662F329D}"/>
              </a:ext>
            </a:extLst>
          </p:cNvPr>
          <p:cNvGrpSpPr/>
          <p:nvPr/>
        </p:nvGrpSpPr>
        <p:grpSpPr>
          <a:xfrm>
            <a:off x="2319754" y="4404231"/>
            <a:ext cx="3372808" cy="910057"/>
            <a:chOff x="1000661" y="2871151"/>
            <a:chExt cx="2539644" cy="910057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C1370A20-9C99-40E6-9E20-447474DEE791}"/>
                </a:ext>
              </a:extLst>
            </p:cNvPr>
            <p:cNvSpPr txBox="1"/>
            <p:nvPr/>
          </p:nvSpPr>
          <p:spPr>
            <a:xfrm>
              <a:off x="1000661" y="3209705"/>
              <a:ext cx="253964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B679C374-651B-4748-8EC2-D43499EDE392}"/>
                </a:ext>
              </a:extLst>
            </p:cNvPr>
            <p:cNvSpPr txBox="1"/>
            <p:nvPr/>
          </p:nvSpPr>
          <p:spPr>
            <a:xfrm>
              <a:off x="1000661" y="2871151"/>
              <a:ext cx="2409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/>
                <a:t>Marketing Idea 02</a:t>
              </a:r>
              <a:endParaRPr lang="ko-KR" altLang="en-US" sz="1400" b="1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0E2A444B-FCBB-445A-93BF-E606036055CC}"/>
              </a:ext>
            </a:extLst>
          </p:cNvPr>
          <p:cNvGrpSpPr/>
          <p:nvPr/>
        </p:nvGrpSpPr>
        <p:grpSpPr>
          <a:xfrm>
            <a:off x="2319754" y="2527806"/>
            <a:ext cx="3372808" cy="910057"/>
            <a:chOff x="1000661" y="2871151"/>
            <a:chExt cx="2539644" cy="910057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C75DECC3-2BAA-4563-A188-19D6C2A0A95F}"/>
                </a:ext>
              </a:extLst>
            </p:cNvPr>
            <p:cNvSpPr txBox="1"/>
            <p:nvPr/>
          </p:nvSpPr>
          <p:spPr>
            <a:xfrm>
              <a:off x="1000661" y="3209705"/>
              <a:ext cx="2539644" cy="5715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Lorem ipsum dolor sit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amet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pri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quot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fuisset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ea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, facer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epicurei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mel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ei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 Consul </a:t>
              </a:r>
              <a:r>
                <a:rPr lang="en-US" altLang="ko-KR" sz="11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tamquam</a:t>
              </a:r>
              <a:r>
                <a:rPr lang="en-US" altLang="ko-KR" sz="1100" dirty="0">
                  <a:solidFill>
                    <a:schemeClr val="tx1">
                      <a:lumMod val="50000"/>
                      <a:lumOff val="50000"/>
                    </a:schemeClr>
                  </a:solidFill>
                  <a:cs typeface="Arial" panose="020B0604020202020204" pitchFamily="34" charset="0"/>
                </a:rPr>
                <a:t>.</a:t>
              </a:r>
              <a:endParaRPr lang="ko-KR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7AE038B-E29A-4660-96EF-8C5FF05EC55E}"/>
                </a:ext>
              </a:extLst>
            </p:cNvPr>
            <p:cNvSpPr txBox="1"/>
            <p:nvPr/>
          </p:nvSpPr>
          <p:spPr>
            <a:xfrm>
              <a:off x="1000661" y="2871151"/>
              <a:ext cx="2409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/>
                <a:t>Marketing Idea </a:t>
              </a:r>
              <a:r>
                <a:rPr lang="en-US" altLang="ko-KR" sz="1400" b="1" dirty="0">
                  <a:latin typeface="+mj-lt"/>
                </a:rPr>
                <a:t>01</a:t>
              </a:r>
              <a:endParaRPr lang="ko-KR" altLang="en-US" sz="1400" b="1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141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림 개체 틀 38">
            <a:extLst>
              <a:ext uri="{FF2B5EF4-FFF2-40B4-BE49-F238E27FC236}">
                <a16:creationId xmlns:a16="http://schemas.microsoft.com/office/drawing/2014/main" id="{62ED9A90-91CB-4DBD-AA3C-0936FDF1E9DC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34" b="7834"/>
          <a:stretch/>
        </p:blipFill>
        <p:spPr/>
      </p:pic>
      <p:sp>
        <p:nvSpPr>
          <p:cNvPr id="46" name="직사각형 45">
            <a:extLst>
              <a:ext uri="{FF2B5EF4-FFF2-40B4-BE49-F238E27FC236}">
                <a16:creationId xmlns:a16="http://schemas.microsoft.com/office/drawing/2014/main" id="{AAA40745-018E-4FFA-A581-6B84F577A27A}"/>
              </a:ext>
            </a:extLst>
          </p:cNvPr>
          <p:cNvSpPr/>
          <p:nvPr/>
        </p:nvSpPr>
        <p:spPr>
          <a:xfrm>
            <a:off x="1" y="0"/>
            <a:ext cx="12192000" cy="6857998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자유형: 도형 39">
            <a:extLst>
              <a:ext uri="{FF2B5EF4-FFF2-40B4-BE49-F238E27FC236}">
                <a16:creationId xmlns:a16="http://schemas.microsoft.com/office/drawing/2014/main" id="{BEB45146-4778-48CD-867F-E5E6FFBC092A}"/>
              </a:ext>
            </a:extLst>
          </p:cNvPr>
          <p:cNvSpPr/>
          <p:nvPr/>
        </p:nvSpPr>
        <p:spPr>
          <a:xfrm>
            <a:off x="5905210" y="1721577"/>
            <a:ext cx="6286790" cy="3414846"/>
          </a:xfrm>
          <a:custGeom>
            <a:avLst/>
            <a:gdLst>
              <a:gd name="connsiteX0" fmla="*/ 1707423 w 6286790"/>
              <a:gd name="connsiteY0" fmla="*/ 0 h 3414846"/>
              <a:gd name="connsiteX1" fmla="*/ 6286790 w 6286790"/>
              <a:gd name="connsiteY1" fmla="*/ 0 h 3414846"/>
              <a:gd name="connsiteX2" fmla="*/ 6286790 w 6286790"/>
              <a:gd name="connsiteY2" fmla="*/ 3414846 h 3414846"/>
              <a:gd name="connsiteX3" fmla="*/ 1707423 w 6286790"/>
              <a:gd name="connsiteY3" fmla="*/ 3414845 h 3414846"/>
              <a:gd name="connsiteX4" fmla="*/ 34689 w 6286790"/>
              <a:gd name="connsiteY4" fmla="*/ 2051528 h 3414846"/>
              <a:gd name="connsiteX5" fmla="*/ 0 w 6286790"/>
              <a:gd name="connsiteY5" fmla="*/ 1707423 h 3414846"/>
              <a:gd name="connsiteX6" fmla="*/ 34689 w 6286790"/>
              <a:gd name="connsiteY6" fmla="*/ 1363318 h 3414846"/>
              <a:gd name="connsiteX7" fmla="*/ 1707423 w 6286790"/>
              <a:gd name="connsiteY7" fmla="*/ 0 h 3414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86790" h="3414846">
                <a:moveTo>
                  <a:pt x="1707423" y="0"/>
                </a:moveTo>
                <a:lnTo>
                  <a:pt x="6286790" y="0"/>
                </a:lnTo>
                <a:lnTo>
                  <a:pt x="6286790" y="3414846"/>
                </a:lnTo>
                <a:lnTo>
                  <a:pt x="1707423" y="3414845"/>
                </a:lnTo>
                <a:cubicBezTo>
                  <a:pt x="882312" y="3414845"/>
                  <a:pt x="193900" y="2829572"/>
                  <a:pt x="34689" y="2051528"/>
                </a:cubicBezTo>
                <a:lnTo>
                  <a:pt x="0" y="1707423"/>
                </a:lnTo>
                <a:lnTo>
                  <a:pt x="34689" y="1363318"/>
                </a:lnTo>
                <a:cubicBezTo>
                  <a:pt x="193900" y="585274"/>
                  <a:pt x="882312" y="0"/>
                  <a:pt x="17074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A249F3FB-4D96-42BF-8804-F1F76688A970}"/>
              </a:ext>
            </a:extLst>
          </p:cNvPr>
          <p:cNvCxnSpPr/>
          <p:nvPr/>
        </p:nvCxnSpPr>
        <p:spPr>
          <a:xfrm>
            <a:off x="381000" y="6367305"/>
            <a:ext cx="11430000" cy="0"/>
          </a:xfrm>
          <a:prstGeom prst="line">
            <a:avLst/>
          </a:prstGeom>
          <a:ln>
            <a:solidFill>
              <a:schemeClr val="tx2">
                <a:lumMod val="20000"/>
                <a:lumOff val="80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FB8E85C-EBBE-4320-92B5-20C6306A6733}"/>
              </a:ext>
            </a:extLst>
          </p:cNvPr>
          <p:cNvSpPr txBox="1"/>
          <p:nvPr/>
        </p:nvSpPr>
        <p:spPr>
          <a:xfrm>
            <a:off x="7705725" y="6435398"/>
            <a:ext cx="42005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>
                    <a:lumMod val="75000"/>
                  </a:schemeClr>
                </a:solidFill>
              </a:rPr>
              <a:t>COMPANY NAME</a:t>
            </a:r>
            <a:endParaRPr lang="ko-KR" altLang="en-US" sz="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8AEE0A5C-A255-41A4-AFC1-B4429321B3DF}"/>
              </a:ext>
            </a:extLst>
          </p:cNvPr>
          <p:cNvSpPr/>
          <p:nvPr/>
        </p:nvSpPr>
        <p:spPr>
          <a:xfrm>
            <a:off x="3451666" y="4229100"/>
            <a:ext cx="2276749" cy="695325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7D0F3E4-1E4D-4DA9-A22E-B50CD21A9389}"/>
              </a:ext>
            </a:extLst>
          </p:cNvPr>
          <p:cNvSpPr txBox="1"/>
          <p:nvPr/>
        </p:nvSpPr>
        <p:spPr>
          <a:xfrm>
            <a:off x="4208274" y="4403823"/>
            <a:ext cx="1541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anose="020B0604020202020204" pitchFamily="34" charset="0"/>
              </a:rPr>
              <a:t>Lorem ipsum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F59747-F274-446C-ACEE-CDCF131C3F61}"/>
              </a:ext>
            </a:extLst>
          </p:cNvPr>
          <p:cNvSpPr/>
          <p:nvPr/>
        </p:nvSpPr>
        <p:spPr>
          <a:xfrm>
            <a:off x="912543" y="1641334"/>
            <a:ext cx="271462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 err="1">
                <a:solidFill>
                  <a:schemeClr val="bg1"/>
                </a:solidFill>
              </a:rPr>
              <a:t>Mobile</a:t>
            </a:r>
            <a:r>
              <a:rPr lang="ko-KR" altLang="en-US" sz="3200" dirty="0">
                <a:solidFill>
                  <a:schemeClr val="bg1"/>
                </a:solidFill>
              </a:rPr>
              <a:t> </a:t>
            </a:r>
            <a:r>
              <a:rPr lang="ko-KR" altLang="en-US" sz="3200" b="1" dirty="0" err="1">
                <a:solidFill>
                  <a:schemeClr val="bg1"/>
                </a:solidFill>
              </a:rPr>
              <a:t>Mock-up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D1C81-158E-4DF1-B7EE-268DE5A001BE}"/>
              </a:ext>
            </a:extLst>
          </p:cNvPr>
          <p:cNvSpPr txBox="1"/>
          <p:nvPr/>
        </p:nvSpPr>
        <p:spPr>
          <a:xfrm>
            <a:off x="912543" y="2857497"/>
            <a:ext cx="3375025" cy="8254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dirty="0">
                <a:solidFill>
                  <a:schemeClr val="bg2"/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100" dirty="0" err="1">
                <a:solidFill>
                  <a:schemeClr val="bg2"/>
                </a:solidFill>
                <a:cs typeface="Arial" panose="020B0604020202020204" pitchFamily="34" charset="0"/>
              </a:rPr>
              <a:t>amet</a:t>
            </a:r>
            <a:r>
              <a:rPr lang="en-US" altLang="ko-KR" sz="1100" dirty="0">
                <a:solidFill>
                  <a:schemeClr val="bg2"/>
                </a:solidFill>
                <a:cs typeface="Arial" panose="020B0604020202020204" pitchFamily="34" charset="0"/>
              </a:rPr>
              <a:t>, </a:t>
            </a:r>
            <a:r>
              <a:rPr lang="en-US" altLang="ko-KR" sz="1100" dirty="0" err="1">
                <a:solidFill>
                  <a:schemeClr val="bg2"/>
                </a:solidFill>
                <a:cs typeface="Arial" panose="020B0604020202020204" pitchFamily="34" charset="0"/>
              </a:rPr>
              <a:t>ut</a:t>
            </a:r>
            <a:r>
              <a:rPr lang="en-US" altLang="ko-KR" sz="1100" dirty="0">
                <a:solidFill>
                  <a:schemeClr val="bg2"/>
                </a:solidFill>
                <a:cs typeface="Arial" panose="020B0604020202020204" pitchFamily="34" charset="0"/>
              </a:rPr>
              <a:t> sea </a:t>
            </a:r>
            <a:r>
              <a:rPr lang="en-US" altLang="ko-KR" sz="1100" dirty="0" err="1">
                <a:solidFill>
                  <a:schemeClr val="bg2"/>
                </a:solidFill>
                <a:cs typeface="Arial" panose="020B0604020202020204" pitchFamily="34" charset="0"/>
              </a:rPr>
              <a:t>aliquam</a:t>
            </a:r>
            <a:r>
              <a:rPr lang="en-US" altLang="ko-KR" sz="1100" dirty="0">
                <a:solidFill>
                  <a:schemeClr val="bg2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2"/>
                </a:solidFill>
                <a:cs typeface="Arial" panose="020B0604020202020204" pitchFamily="34" charset="0"/>
              </a:rPr>
              <a:t>delicata</a:t>
            </a:r>
            <a:r>
              <a:rPr lang="en-US" altLang="ko-KR" sz="1100" dirty="0">
                <a:solidFill>
                  <a:schemeClr val="bg2"/>
                </a:solidFill>
                <a:cs typeface="Arial" panose="020B0604020202020204" pitchFamily="34" charset="0"/>
              </a:rPr>
              <a:t>, per </a:t>
            </a:r>
            <a:r>
              <a:rPr lang="en-US" altLang="ko-KR" sz="1100" dirty="0" err="1">
                <a:solidFill>
                  <a:schemeClr val="bg2"/>
                </a:solidFill>
                <a:cs typeface="Arial" panose="020B0604020202020204" pitchFamily="34" charset="0"/>
              </a:rPr>
              <a:t>vituperata</a:t>
            </a:r>
            <a:r>
              <a:rPr lang="en-US" altLang="ko-KR" sz="1100" dirty="0">
                <a:solidFill>
                  <a:schemeClr val="bg2"/>
                </a:solidFill>
                <a:cs typeface="Arial" panose="020B0604020202020204" pitchFamily="34" charset="0"/>
              </a:rPr>
              <a:t> </a:t>
            </a:r>
            <a:r>
              <a:rPr lang="en-US" altLang="ko-KR" sz="1100" dirty="0" err="1">
                <a:solidFill>
                  <a:schemeClr val="bg2"/>
                </a:solidFill>
                <a:cs typeface="Arial" panose="020B0604020202020204" pitchFamily="34" charset="0"/>
              </a:rPr>
              <a:t>dissentias</a:t>
            </a:r>
            <a:r>
              <a:rPr lang="en-US" altLang="ko-KR" sz="1100" dirty="0">
                <a:solidFill>
                  <a:schemeClr val="bg2"/>
                </a:solidFill>
                <a:cs typeface="Arial" panose="020B0604020202020204" pitchFamily="34" charset="0"/>
              </a:rPr>
              <a:t> ex. Id </a:t>
            </a:r>
            <a:r>
              <a:rPr lang="en-US" altLang="ko-KR" sz="1100" dirty="0" err="1">
                <a:solidFill>
                  <a:schemeClr val="bg2"/>
                </a:solidFill>
                <a:cs typeface="Arial" panose="020B0604020202020204" pitchFamily="34" charset="0"/>
              </a:rPr>
              <a:t>expetenda</a:t>
            </a:r>
            <a:r>
              <a:rPr lang="en-US" altLang="ko-KR" sz="1100" dirty="0">
                <a:solidFill>
                  <a:schemeClr val="bg2"/>
                </a:solidFill>
                <a:cs typeface="Arial" panose="020B0604020202020204" pitchFamily="34" charset="0"/>
              </a:rPr>
              <a:t>.</a:t>
            </a:r>
            <a:endParaRPr lang="ko-KR" altLang="en-US" sz="1100" dirty="0">
              <a:solidFill>
                <a:schemeClr val="bg2"/>
              </a:solidFill>
              <a:cs typeface="Arial" panose="020B0604020202020204" pitchFamily="34" charset="0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75AB54D8-D541-445F-BA52-49A87F5D726B}"/>
              </a:ext>
            </a:extLst>
          </p:cNvPr>
          <p:cNvSpPr/>
          <p:nvPr/>
        </p:nvSpPr>
        <p:spPr>
          <a:xfrm>
            <a:off x="912542" y="4229100"/>
            <a:ext cx="2276749" cy="6953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Freeform 31">
            <a:extLst>
              <a:ext uri="{FF2B5EF4-FFF2-40B4-BE49-F238E27FC236}">
                <a16:creationId xmlns:a16="http://schemas.microsoft.com/office/drawing/2014/main" id="{6C84E032-20B5-46A9-8F95-8314CDB30DEE}"/>
              </a:ext>
            </a:extLst>
          </p:cNvPr>
          <p:cNvSpPr>
            <a:spLocks noEditPoints="1"/>
          </p:cNvSpPr>
          <p:nvPr/>
        </p:nvSpPr>
        <p:spPr bwMode="auto">
          <a:xfrm>
            <a:off x="3716747" y="4386023"/>
            <a:ext cx="380050" cy="381478"/>
          </a:xfrm>
          <a:custGeom>
            <a:avLst/>
            <a:gdLst>
              <a:gd name="T0" fmla="*/ 66 w 129"/>
              <a:gd name="T1" fmla="*/ 101 h 130"/>
              <a:gd name="T2" fmla="*/ 36 w 129"/>
              <a:gd name="T3" fmla="*/ 75 h 130"/>
              <a:gd name="T4" fmla="*/ 37 w 129"/>
              <a:gd name="T5" fmla="*/ 45 h 130"/>
              <a:gd name="T6" fmla="*/ 64 w 129"/>
              <a:gd name="T7" fmla="*/ 44 h 130"/>
              <a:gd name="T8" fmla="*/ 92 w 129"/>
              <a:gd name="T9" fmla="*/ 45 h 130"/>
              <a:gd name="T10" fmla="*/ 92 w 129"/>
              <a:gd name="T11" fmla="*/ 75 h 130"/>
              <a:gd name="T12" fmla="*/ 20 w 129"/>
              <a:gd name="T13" fmla="*/ 21 h 130"/>
              <a:gd name="T14" fmla="*/ 27 w 129"/>
              <a:gd name="T15" fmla="*/ 12 h 130"/>
              <a:gd name="T16" fmla="*/ 39 w 129"/>
              <a:gd name="T17" fmla="*/ 9 h 130"/>
              <a:gd name="T18" fmla="*/ 31 w 129"/>
              <a:gd name="T19" fmla="*/ 16 h 130"/>
              <a:gd name="T20" fmla="*/ 7 w 129"/>
              <a:gd name="T21" fmla="*/ 50 h 130"/>
              <a:gd name="T22" fmla="*/ 2 w 129"/>
              <a:gd name="T23" fmla="*/ 48 h 130"/>
              <a:gd name="T24" fmla="*/ 13 w 129"/>
              <a:gd name="T25" fmla="*/ 26 h 130"/>
              <a:gd name="T26" fmla="*/ 17 w 129"/>
              <a:gd name="T27" fmla="*/ 29 h 130"/>
              <a:gd name="T28" fmla="*/ 7 w 129"/>
              <a:gd name="T29" fmla="*/ 50 h 130"/>
              <a:gd name="T30" fmla="*/ 9 w 129"/>
              <a:gd name="T31" fmla="*/ 92 h 130"/>
              <a:gd name="T32" fmla="*/ 1 w 129"/>
              <a:gd name="T33" fmla="*/ 78 h 130"/>
              <a:gd name="T34" fmla="*/ 0 w 129"/>
              <a:gd name="T35" fmla="*/ 62 h 130"/>
              <a:gd name="T36" fmla="*/ 3 w 129"/>
              <a:gd name="T37" fmla="*/ 57 h 130"/>
              <a:gd name="T38" fmla="*/ 5 w 129"/>
              <a:gd name="T39" fmla="*/ 63 h 130"/>
              <a:gd name="T40" fmla="*/ 6 w 129"/>
              <a:gd name="T41" fmla="*/ 77 h 130"/>
              <a:gd name="T42" fmla="*/ 54 w 129"/>
              <a:gd name="T43" fmla="*/ 123 h 130"/>
              <a:gd name="T44" fmla="*/ 53 w 129"/>
              <a:gd name="T45" fmla="*/ 129 h 130"/>
              <a:gd name="T46" fmla="*/ 10 w 129"/>
              <a:gd name="T47" fmla="*/ 101 h 130"/>
              <a:gd name="T48" fmla="*/ 15 w 129"/>
              <a:gd name="T49" fmla="*/ 98 h 130"/>
              <a:gd name="T50" fmla="*/ 54 w 129"/>
              <a:gd name="T51" fmla="*/ 123 h 130"/>
              <a:gd name="T52" fmla="*/ 62 w 129"/>
              <a:gd name="T53" fmla="*/ 3 h 130"/>
              <a:gd name="T54" fmla="*/ 110 w 129"/>
              <a:gd name="T55" fmla="*/ 19 h 130"/>
              <a:gd name="T56" fmla="*/ 110 w 129"/>
              <a:gd name="T57" fmla="*/ 111 h 130"/>
              <a:gd name="T58" fmla="*/ 62 w 129"/>
              <a:gd name="T59" fmla="*/ 127 h 130"/>
              <a:gd name="T60" fmla="*/ 106 w 129"/>
              <a:gd name="T61" fmla="*/ 107 h 130"/>
              <a:gd name="T62" fmla="*/ 106 w 129"/>
              <a:gd name="T63" fmla="*/ 23 h 130"/>
              <a:gd name="T64" fmla="*/ 64 w 129"/>
              <a:gd name="T65" fmla="*/ 95 h 130"/>
              <a:gd name="T66" fmla="*/ 93 w 129"/>
              <a:gd name="T67" fmla="*/ 60 h 130"/>
              <a:gd name="T68" fmla="*/ 77 w 129"/>
              <a:gd name="T69" fmla="*/ 45 h 130"/>
              <a:gd name="T70" fmla="*/ 62 w 129"/>
              <a:gd name="T71" fmla="*/ 49 h 130"/>
              <a:gd name="T72" fmla="*/ 40 w 129"/>
              <a:gd name="T73" fmla="*/ 49 h 130"/>
              <a:gd name="T74" fmla="*/ 40 w 129"/>
              <a:gd name="T75" fmla="*/ 71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9" h="130">
                <a:moveTo>
                  <a:pt x="92" y="75"/>
                </a:moveTo>
                <a:cubicBezTo>
                  <a:pt x="66" y="101"/>
                  <a:pt x="66" y="101"/>
                  <a:pt x="66" y="101"/>
                </a:cubicBezTo>
                <a:cubicBezTo>
                  <a:pt x="65" y="102"/>
                  <a:pt x="63" y="102"/>
                  <a:pt x="62" y="101"/>
                </a:cubicBezTo>
                <a:cubicBezTo>
                  <a:pt x="36" y="75"/>
                  <a:pt x="36" y="75"/>
                  <a:pt x="36" y="75"/>
                </a:cubicBezTo>
                <a:cubicBezTo>
                  <a:pt x="32" y="71"/>
                  <a:pt x="30" y="66"/>
                  <a:pt x="30" y="60"/>
                </a:cubicBezTo>
                <a:cubicBezTo>
                  <a:pt x="30" y="55"/>
                  <a:pt x="32" y="49"/>
                  <a:pt x="37" y="45"/>
                </a:cubicBezTo>
                <a:cubicBezTo>
                  <a:pt x="41" y="41"/>
                  <a:pt x="46" y="39"/>
                  <a:pt x="51" y="39"/>
                </a:cubicBezTo>
                <a:cubicBezTo>
                  <a:pt x="56" y="39"/>
                  <a:pt x="61" y="41"/>
                  <a:pt x="64" y="44"/>
                </a:cubicBezTo>
                <a:cubicBezTo>
                  <a:pt x="68" y="41"/>
                  <a:pt x="73" y="39"/>
                  <a:pt x="77" y="39"/>
                </a:cubicBezTo>
                <a:cubicBezTo>
                  <a:pt x="83" y="39"/>
                  <a:pt x="88" y="41"/>
                  <a:pt x="92" y="45"/>
                </a:cubicBezTo>
                <a:cubicBezTo>
                  <a:pt x="96" y="50"/>
                  <a:pt x="98" y="55"/>
                  <a:pt x="98" y="60"/>
                </a:cubicBezTo>
                <a:cubicBezTo>
                  <a:pt x="98" y="66"/>
                  <a:pt x="96" y="71"/>
                  <a:pt x="92" y="75"/>
                </a:cubicBezTo>
                <a:close/>
                <a:moveTo>
                  <a:pt x="24" y="21"/>
                </a:moveTo>
                <a:cubicBezTo>
                  <a:pt x="23" y="22"/>
                  <a:pt x="21" y="22"/>
                  <a:pt x="20" y="21"/>
                </a:cubicBezTo>
                <a:cubicBezTo>
                  <a:pt x="19" y="20"/>
                  <a:pt x="19" y="18"/>
                  <a:pt x="21" y="17"/>
                </a:cubicBezTo>
                <a:cubicBezTo>
                  <a:pt x="23" y="15"/>
                  <a:pt x="25" y="13"/>
                  <a:pt x="27" y="12"/>
                </a:cubicBezTo>
                <a:cubicBezTo>
                  <a:pt x="30" y="10"/>
                  <a:pt x="32" y="9"/>
                  <a:pt x="35" y="7"/>
                </a:cubicBezTo>
                <a:cubicBezTo>
                  <a:pt x="36" y="7"/>
                  <a:pt x="38" y="7"/>
                  <a:pt x="39" y="9"/>
                </a:cubicBezTo>
                <a:cubicBezTo>
                  <a:pt x="39" y="10"/>
                  <a:pt x="39" y="12"/>
                  <a:pt x="38" y="12"/>
                </a:cubicBezTo>
                <a:cubicBezTo>
                  <a:pt x="35" y="13"/>
                  <a:pt x="33" y="15"/>
                  <a:pt x="31" y="16"/>
                </a:cubicBezTo>
                <a:cubicBezTo>
                  <a:pt x="28" y="18"/>
                  <a:pt x="26" y="20"/>
                  <a:pt x="24" y="21"/>
                </a:cubicBezTo>
                <a:close/>
                <a:moveTo>
                  <a:pt x="7" y="50"/>
                </a:moveTo>
                <a:cubicBezTo>
                  <a:pt x="7" y="51"/>
                  <a:pt x="5" y="52"/>
                  <a:pt x="4" y="51"/>
                </a:cubicBezTo>
                <a:cubicBezTo>
                  <a:pt x="2" y="51"/>
                  <a:pt x="1" y="50"/>
                  <a:pt x="2" y="48"/>
                </a:cubicBezTo>
                <a:cubicBezTo>
                  <a:pt x="3" y="44"/>
                  <a:pt x="4" y="40"/>
                  <a:pt x="6" y="36"/>
                </a:cubicBezTo>
                <a:cubicBezTo>
                  <a:pt x="8" y="32"/>
                  <a:pt x="10" y="29"/>
                  <a:pt x="13" y="26"/>
                </a:cubicBezTo>
                <a:cubicBezTo>
                  <a:pt x="14" y="24"/>
                  <a:pt x="16" y="24"/>
                  <a:pt x="17" y="25"/>
                </a:cubicBezTo>
                <a:cubicBezTo>
                  <a:pt x="18" y="26"/>
                  <a:pt x="18" y="28"/>
                  <a:pt x="17" y="29"/>
                </a:cubicBezTo>
                <a:cubicBezTo>
                  <a:pt x="15" y="32"/>
                  <a:pt x="13" y="35"/>
                  <a:pt x="11" y="39"/>
                </a:cubicBezTo>
                <a:cubicBezTo>
                  <a:pt x="10" y="42"/>
                  <a:pt x="8" y="46"/>
                  <a:pt x="7" y="50"/>
                </a:cubicBezTo>
                <a:close/>
                <a:moveTo>
                  <a:pt x="10" y="89"/>
                </a:moveTo>
                <a:cubicBezTo>
                  <a:pt x="11" y="90"/>
                  <a:pt x="10" y="92"/>
                  <a:pt x="9" y="92"/>
                </a:cubicBezTo>
                <a:cubicBezTo>
                  <a:pt x="7" y="93"/>
                  <a:pt x="6" y="92"/>
                  <a:pt x="5" y="91"/>
                </a:cubicBezTo>
                <a:cubicBezTo>
                  <a:pt x="3" y="87"/>
                  <a:pt x="2" y="83"/>
                  <a:pt x="1" y="78"/>
                </a:cubicBezTo>
                <a:cubicBezTo>
                  <a:pt x="0" y="74"/>
                  <a:pt x="0" y="69"/>
                  <a:pt x="0" y="65"/>
                </a:cubicBezTo>
                <a:cubicBezTo>
                  <a:pt x="0" y="64"/>
                  <a:pt x="0" y="63"/>
                  <a:pt x="0" y="62"/>
                </a:cubicBezTo>
                <a:cubicBezTo>
                  <a:pt x="0" y="61"/>
                  <a:pt x="0" y="60"/>
                  <a:pt x="0" y="60"/>
                </a:cubicBezTo>
                <a:cubicBezTo>
                  <a:pt x="0" y="58"/>
                  <a:pt x="1" y="57"/>
                  <a:pt x="3" y="57"/>
                </a:cubicBezTo>
                <a:cubicBezTo>
                  <a:pt x="4" y="57"/>
                  <a:pt x="5" y="59"/>
                  <a:pt x="5" y="60"/>
                </a:cubicBezTo>
                <a:cubicBezTo>
                  <a:pt x="5" y="61"/>
                  <a:pt x="5" y="62"/>
                  <a:pt x="5" y="63"/>
                </a:cubicBezTo>
                <a:cubicBezTo>
                  <a:pt x="5" y="63"/>
                  <a:pt x="5" y="64"/>
                  <a:pt x="5" y="65"/>
                </a:cubicBezTo>
                <a:cubicBezTo>
                  <a:pt x="5" y="69"/>
                  <a:pt x="5" y="73"/>
                  <a:pt x="6" y="77"/>
                </a:cubicBezTo>
                <a:cubicBezTo>
                  <a:pt x="7" y="81"/>
                  <a:pt x="8" y="85"/>
                  <a:pt x="10" y="89"/>
                </a:cubicBezTo>
                <a:close/>
                <a:moveTo>
                  <a:pt x="54" y="123"/>
                </a:moveTo>
                <a:cubicBezTo>
                  <a:pt x="55" y="124"/>
                  <a:pt x="56" y="125"/>
                  <a:pt x="56" y="127"/>
                </a:cubicBezTo>
                <a:cubicBezTo>
                  <a:pt x="55" y="128"/>
                  <a:pt x="54" y="129"/>
                  <a:pt x="53" y="129"/>
                </a:cubicBezTo>
                <a:cubicBezTo>
                  <a:pt x="44" y="127"/>
                  <a:pt x="36" y="124"/>
                  <a:pt x="29" y="119"/>
                </a:cubicBezTo>
                <a:cubicBezTo>
                  <a:pt x="21" y="114"/>
                  <a:pt x="15" y="108"/>
                  <a:pt x="10" y="101"/>
                </a:cubicBezTo>
                <a:cubicBezTo>
                  <a:pt x="9" y="100"/>
                  <a:pt x="10" y="98"/>
                  <a:pt x="11" y="97"/>
                </a:cubicBezTo>
                <a:cubicBezTo>
                  <a:pt x="12" y="96"/>
                  <a:pt x="14" y="97"/>
                  <a:pt x="15" y="98"/>
                </a:cubicBezTo>
                <a:cubicBezTo>
                  <a:pt x="19" y="104"/>
                  <a:pt x="25" y="110"/>
                  <a:pt x="32" y="114"/>
                </a:cubicBezTo>
                <a:cubicBezTo>
                  <a:pt x="38" y="119"/>
                  <a:pt x="46" y="122"/>
                  <a:pt x="54" y="123"/>
                </a:cubicBezTo>
                <a:close/>
                <a:moveTo>
                  <a:pt x="64" y="6"/>
                </a:moveTo>
                <a:cubicBezTo>
                  <a:pt x="63" y="6"/>
                  <a:pt x="62" y="5"/>
                  <a:pt x="62" y="3"/>
                </a:cubicBezTo>
                <a:cubicBezTo>
                  <a:pt x="62" y="2"/>
                  <a:pt x="63" y="0"/>
                  <a:pt x="64" y="0"/>
                </a:cubicBezTo>
                <a:cubicBezTo>
                  <a:pt x="82" y="0"/>
                  <a:pt x="98" y="8"/>
                  <a:pt x="110" y="19"/>
                </a:cubicBezTo>
                <a:cubicBezTo>
                  <a:pt x="122" y="31"/>
                  <a:pt x="129" y="47"/>
                  <a:pt x="129" y="65"/>
                </a:cubicBezTo>
                <a:cubicBezTo>
                  <a:pt x="129" y="83"/>
                  <a:pt x="122" y="99"/>
                  <a:pt x="110" y="111"/>
                </a:cubicBezTo>
                <a:cubicBezTo>
                  <a:pt x="98" y="123"/>
                  <a:pt x="82" y="130"/>
                  <a:pt x="64" y="130"/>
                </a:cubicBezTo>
                <a:cubicBezTo>
                  <a:pt x="63" y="130"/>
                  <a:pt x="62" y="129"/>
                  <a:pt x="62" y="127"/>
                </a:cubicBezTo>
                <a:cubicBezTo>
                  <a:pt x="62" y="126"/>
                  <a:pt x="63" y="124"/>
                  <a:pt x="64" y="124"/>
                </a:cubicBezTo>
                <a:cubicBezTo>
                  <a:pt x="81" y="124"/>
                  <a:pt x="95" y="118"/>
                  <a:pt x="106" y="107"/>
                </a:cubicBezTo>
                <a:cubicBezTo>
                  <a:pt x="117" y="96"/>
                  <a:pt x="124" y="82"/>
                  <a:pt x="124" y="65"/>
                </a:cubicBezTo>
                <a:cubicBezTo>
                  <a:pt x="124" y="49"/>
                  <a:pt x="117" y="34"/>
                  <a:pt x="106" y="23"/>
                </a:cubicBezTo>
                <a:cubicBezTo>
                  <a:pt x="96" y="13"/>
                  <a:pt x="81" y="6"/>
                  <a:pt x="64" y="6"/>
                </a:cubicBezTo>
                <a:close/>
                <a:moveTo>
                  <a:pt x="64" y="95"/>
                </a:moveTo>
                <a:cubicBezTo>
                  <a:pt x="88" y="71"/>
                  <a:pt x="88" y="71"/>
                  <a:pt x="88" y="71"/>
                </a:cubicBezTo>
                <a:cubicBezTo>
                  <a:pt x="91" y="68"/>
                  <a:pt x="93" y="64"/>
                  <a:pt x="93" y="60"/>
                </a:cubicBezTo>
                <a:cubicBezTo>
                  <a:pt x="93" y="56"/>
                  <a:pt x="91" y="52"/>
                  <a:pt x="88" y="49"/>
                </a:cubicBezTo>
                <a:cubicBezTo>
                  <a:pt x="85" y="46"/>
                  <a:pt x="81" y="45"/>
                  <a:pt x="77" y="45"/>
                </a:cubicBezTo>
                <a:cubicBezTo>
                  <a:pt x="73" y="45"/>
                  <a:pt x="69" y="46"/>
                  <a:pt x="66" y="49"/>
                </a:cubicBezTo>
                <a:cubicBezTo>
                  <a:pt x="65" y="50"/>
                  <a:pt x="63" y="50"/>
                  <a:pt x="62" y="49"/>
                </a:cubicBezTo>
                <a:cubicBezTo>
                  <a:pt x="59" y="46"/>
                  <a:pt x="55" y="45"/>
                  <a:pt x="51" y="45"/>
                </a:cubicBezTo>
                <a:cubicBezTo>
                  <a:pt x="47" y="45"/>
                  <a:pt x="43" y="46"/>
                  <a:pt x="40" y="49"/>
                </a:cubicBezTo>
                <a:cubicBezTo>
                  <a:pt x="37" y="52"/>
                  <a:pt x="36" y="56"/>
                  <a:pt x="36" y="60"/>
                </a:cubicBezTo>
                <a:cubicBezTo>
                  <a:pt x="36" y="64"/>
                  <a:pt x="37" y="68"/>
                  <a:pt x="40" y="71"/>
                </a:cubicBezTo>
                <a:cubicBezTo>
                  <a:pt x="64" y="95"/>
                  <a:pt x="64" y="95"/>
                  <a:pt x="64" y="9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5E31F5CA-73DD-4E36-9343-CD2CEC759217}"/>
              </a:ext>
            </a:extLst>
          </p:cNvPr>
          <p:cNvGrpSpPr/>
          <p:nvPr/>
        </p:nvGrpSpPr>
        <p:grpSpPr>
          <a:xfrm>
            <a:off x="1195177" y="4400549"/>
            <a:ext cx="354332" cy="314326"/>
            <a:chOff x="11071225" y="731838"/>
            <a:chExt cx="393700" cy="349250"/>
          </a:xfrm>
          <a:solidFill>
            <a:schemeClr val="bg1"/>
          </a:solidFill>
        </p:grpSpPr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4D5F168A-DE74-4050-81DC-8EE08D9FE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7113" y="731838"/>
              <a:ext cx="87313" cy="252412"/>
            </a:xfrm>
            <a:custGeom>
              <a:avLst/>
              <a:gdLst>
                <a:gd name="T0" fmla="*/ 22 w 27"/>
                <a:gd name="T1" fmla="*/ 2 h 77"/>
                <a:gd name="T2" fmla="*/ 25 w 27"/>
                <a:gd name="T3" fmla="*/ 0 h 77"/>
                <a:gd name="T4" fmla="*/ 27 w 27"/>
                <a:gd name="T5" fmla="*/ 2 h 77"/>
                <a:gd name="T6" fmla="*/ 27 w 27"/>
                <a:gd name="T7" fmla="*/ 74 h 77"/>
                <a:gd name="T8" fmla="*/ 25 w 27"/>
                <a:gd name="T9" fmla="*/ 77 h 77"/>
                <a:gd name="T10" fmla="*/ 23 w 27"/>
                <a:gd name="T11" fmla="*/ 76 h 77"/>
                <a:gd name="T12" fmla="*/ 1 w 27"/>
                <a:gd name="T13" fmla="*/ 54 h 77"/>
                <a:gd name="T14" fmla="*/ 1 w 27"/>
                <a:gd name="T15" fmla="*/ 50 h 77"/>
                <a:gd name="T16" fmla="*/ 4 w 27"/>
                <a:gd name="T17" fmla="*/ 50 h 77"/>
                <a:gd name="T18" fmla="*/ 22 w 27"/>
                <a:gd name="T19" fmla="*/ 69 h 77"/>
                <a:gd name="T20" fmla="*/ 22 w 27"/>
                <a:gd name="T21" fmla="*/ 2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" h="77">
                  <a:moveTo>
                    <a:pt x="22" y="2"/>
                  </a:moveTo>
                  <a:cubicBezTo>
                    <a:pt x="22" y="1"/>
                    <a:pt x="24" y="0"/>
                    <a:pt x="25" y="0"/>
                  </a:cubicBezTo>
                  <a:cubicBezTo>
                    <a:pt x="26" y="0"/>
                    <a:pt x="27" y="1"/>
                    <a:pt x="27" y="2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27" y="76"/>
                    <a:pt x="26" y="77"/>
                    <a:pt x="25" y="77"/>
                  </a:cubicBezTo>
                  <a:cubicBezTo>
                    <a:pt x="24" y="77"/>
                    <a:pt x="24" y="76"/>
                    <a:pt x="23" y="76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3"/>
                    <a:pt x="0" y="51"/>
                    <a:pt x="1" y="50"/>
                  </a:cubicBezTo>
                  <a:cubicBezTo>
                    <a:pt x="2" y="49"/>
                    <a:pt x="3" y="49"/>
                    <a:pt x="4" y="50"/>
                  </a:cubicBezTo>
                  <a:cubicBezTo>
                    <a:pt x="22" y="69"/>
                    <a:pt x="22" y="69"/>
                    <a:pt x="22" y="69"/>
                  </a:cubicBezTo>
                  <a:lnTo>
                    <a:pt x="2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58">
              <a:extLst>
                <a:ext uri="{FF2B5EF4-FFF2-40B4-BE49-F238E27FC236}">
                  <a16:creationId xmlns:a16="http://schemas.microsoft.com/office/drawing/2014/main" id="{189AAA8D-8BF6-4A38-963F-08C3F5D442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71225" y="731838"/>
              <a:ext cx="393700" cy="349250"/>
            </a:xfrm>
            <a:custGeom>
              <a:avLst/>
              <a:gdLst>
                <a:gd name="T0" fmla="*/ 57 w 120"/>
                <a:gd name="T1" fmla="*/ 2 h 107"/>
                <a:gd name="T2" fmla="*/ 60 w 120"/>
                <a:gd name="T3" fmla="*/ 0 h 107"/>
                <a:gd name="T4" fmla="*/ 62 w 120"/>
                <a:gd name="T5" fmla="*/ 2 h 107"/>
                <a:gd name="T6" fmla="*/ 62 w 120"/>
                <a:gd name="T7" fmla="*/ 69 h 107"/>
                <a:gd name="T8" fmla="*/ 81 w 120"/>
                <a:gd name="T9" fmla="*/ 50 h 107"/>
                <a:gd name="T10" fmla="*/ 84 w 120"/>
                <a:gd name="T11" fmla="*/ 50 h 107"/>
                <a:gd name="T12" fmla="*/ 84 w 120"/>
                <a:gd name="T13" fmla="*/ 54 h 107"/>
                <a:gd name="T14" fmla="*/ 62 w 120"/>
                <a:gd name="T15" fmla="*/ 76 h 107"/>
                <a:gd name="T16" fmla="*/ 60 w 120"/>
                <a:gd name="T17" fmla="*/ 77 h 107"/>
                <a:gd name="T18" fmla="*/ 57 w 120"/>
                <a:gd name="T19" fmla="*/ 74 h 107"/>
                <a:gd name="T20" fmla="*/ 57 w 120"/>
                <a:gd name="T21" fmla="*/ 2 h 107"/>
                <a:gd name="T22" fmla="*/ 115 w 120"/>
                <a:gd name="T23" fmla="*/ 63 h 107"/>
                <a:gd name="T24" fmla="*/ 117 w 120"/>
                <a:gd name="T25" fmla="*/ 61 h 107"/>
                <a:gd name="T26" fmla="*/ 120 w 120"/>
                <a:gd name="T27" fmla="*/ 63 h 107"/>
                <a:gd name="T28" fmla="*/ 120 w 120"/>
                <a:gd name="T29" fmla="*/ 105 h 107"/>
                <a:gd name="T30" fmla="*/ 117 w 120"/>
                <a:gd name="T31" fmla="*/ 107 h 107"/>
                <a:gd name="T32" fmla="*/ 3 w 120"/>
                <a:gd name="T33" fmla="*/ 107 h 107"/>
                <a:gd name="T34" fmla="*/ 0 w 120"/>
                <a:gd name="T35" fmla="*/ 105 h 107"/>
                <a:gd name="T36" fmla="*/ 0 w 120"/>
                <a:gd name="T37" fmla="*/ 63 h 107"/>
                <a:gd name="T38" fmla="*/ 3 w 120"/>
                <a:gd name="T39" fmla="*/ 61 h 107"/>
                <a:gd name="T40" fmla="*/ 5 w 120"/>
                <a:gd name="T41" fmla="*/ 63 h 107"/>
                <a:gd name="T42" fmla="*/ 5 w 120"/>
                <a:gd name="T43" fmla="*/ 102 h 107"/>
                <a:gd name="T44" fmla="*/ 115 w 120"/>
                <a:gd name="T45" fmla="*/ 102 h 107"/>
                <a:gd name="T46" fmla="*/ 115 w 120"/>
                <a:gd name="T47" fmla="*/ 6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0" h="107">
                  <a:moveTo>
                    <a:pt x="57" y="2"/>
                  </a:moveTo>
                  <a:cubicBezTo>
                    <a:pt x="57" y="1"/>
                    <a:pt x="59" y="0"/>
                    <a:pt x="60" y="0"/>
                  </a:cubicBezTo>
                  <a:cubicBezTo>
                    <a:pt x="61" y="0"/>
                    <a:pt x="62" y="1"/>
                    <a:pt x="62" y="2"/>
                  </a:cubicBezTo>
                  <a:cubicBezTo>
                    <a:pt x="62" y="69"/>
                    <a:pt x="62" y="69"/>
                    <a:pt x="62" y="69"/>
                  </a:cubicBezTo>
                  <a:cubicBezTo>
                    <a:pt x="81" y="50"/>
                    <a:pt x="81" y="50"/>
                    <a:pt x="81" y="50"/>
                  </a:cubicBezTo>
                  <a:cubicBezTo>
                    <a:pt x="82" y="49"/>
                    <a:pt x="83" y="49"/>
                    <a:pt x="84" y="50"/>
                  </a:cubicBezTo>
                  <a:cubicBezTo>
                    <a:pt x="85" y="51"/>
                    <a:pt x="85" y="53"/>
                    <a:pt x="84" y="54"/>
                  </a:cubicBezTo>
                  <a:cubicBezTo>
                    <a:pt x="62" y="76"/>
                    <a:pt x="62" y="76"/>
                    <a:pt x="62" y="76"/>
                  </a:cubicBezTo>
                  <a:cubicBezTo>
                    <a:pt x="61" y="76"/>
                    <a:pt x="61" y="77"/>
                    <a:pt x="60" y="77"/>
                  </a:cubicBezTo>
                  <a:cubicBezTo>
                    <a:pt x="59" y="77"/>
                    <a:pt x="57" y="76"/>
                    <a:pt x="57" y="74"/>
                  </a:cubicBezTo>
                  <a:lnTo>
                    <a:pt x="57" y="2"/>
                  </a:lnTo>
                  <a:close/>
                  <a:moveTo>
                    <a:pt x="115" y="63"/>
                  </a:moveTo>
                  <a:cubicBezTo>
                    <a:pt x="115" y="62"/>
                    <a:pt x="116" y="61"/>
                    <a:pt x="117" y="61"/>
                  </a:cubicBezTo>
                  <a:cubicBezTo>
                    <a:pt x="118" y="61"/>
                    <a:pt x="120" y="62"/>
                    <a:pt x="120" y="63"/>
                  </a:cubicBezTo>
                  <a:cubicBezTo>
                    <a:pt x="120" y="105"/>
                    <a:pt x="120" y="105"/>
                    <a:pt x="120" y="105"/>
                  </a:cubicBezTo>
                  <a:cubicBezTo>
                    <a:pt x="120" y="106"/>
                    <a:pt x="118" y="107"/>
                    <a:pt x="117" y="107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1" y="107"/>
                    <a:pt x="0" y="106"/>
                    <a:pt x="0" y="10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1" y="61"/>
                    <a:pt x="3" y="61"/>
                  </a:cubicBezTo>
                  <a:cubicBezTo>
                    <a:pt x="4" y="61"/>
                    <a:pt x="5" y="62"/>
                    <a:pt x="5" y="63"/>
                  </a:cubicBezTo>
                  <a:cubicBezTo>
                    <a:pt x="5" y="102"/>
                    <a:pt x="5" y="102"/>
                    <a:pt x="5" y="102"/>
                  </a:cubicBezTo>
                  <a:cubicBezTo>
                    <a:pt x="115" y="102"/>
                    <a:pt x="115" y="102"/>
                    <a:pt x="115" y="102"/>
                  </a:cubicBezTo>
                  <a:lnTo>
                    <a:pt x="115" y="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16CC5E8-E376-42A0-B3B3-E3BEFF454250}"/>
              </a:ext>
            </a:extLst>
          </p:cNvPr>
          <p:cNvSpPr txBox="1"/>
          <p:nvPr/>
        </p:nvSpPr>
        <p:spPr>
          <a:xfrm>
            <a:off x="1669150" y="4403823"/>
            <a:ext cx="1541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anose="020B0604020202020204" pitchFamily="34" charset="0"/>
              </a:rPr>
              <a:t>Lorem ipsum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8EBA561-81E9-4E8F-8F10-05808017706C}"/>
              </a:ext>
            </a:extLst>
          </p:cNvPr>
          <p:cNvSpPr txBox="1"/>
          <p:nvPr/>
        </p:nvSpPr>
        <p:spPr>
          <a:xfrm>
            <a:off x="9801044" y="1957571"/>
            <a:ext cx="1657532" cy="892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b="1" dirty="0">
                <a:solidFill>
                  <a:schemeClr val="bg1"/>
                </a:solidFill>
                <a:cs typeface="Arial" panose="020B0604020202020204" pitchFamily="34" charset="0"/>
              </a:rPr>
              <a:t>Lorem ipsum dolor sit </a:t>
            </a:r>
            <a:r>
              <a:rPr lang="en-US" altLang="ko-KR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amet</a:t>
            </a:r>
            <a:r>
              <a:rPr lang="en-US" altLang="ko-KR" sz="1200" b="1" dirty="0">
                <a:solidFill>
                  <a:schemeClr val="bg1"/>
                </a:solidFill>
                <a:cs typeface="Arial" panose="020B0604020202020204" pitchFamily="34" charset="0"/>
              </a:rPr>
              <a:t>, </a:t>
            </a:r>
            <a:r>
              <a:rPr lang="en-US" altLang="ko-KR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pri</a:t>
            </a:r>
            <a:r>
              <a:rPr lang="en-US" altLang="ko-KR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quot</a:t>
            </a:r>
            <a:r>
              <a:rPr lang="en-US" altLang="ko-KR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ko-KR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fuisset</a:t>
            </a:r>
            <a:r>
              <a:rPr lang="en-US" altLang="ko-KR" sz="1200" b="1" dirty="0">
                <a:solidFill>
                  <a:schemeClr val="bg1"/>
                </a:solidFill>
                <a:cs typeface="Arial" panose="020B0604020202020204" pitchFamily="34" charset="0"/>
              </a:rPr>
              <a:t> ea.</a:t>
            </a:r>
            <a:endParaRPr lang="ko-KR" altLang="en-US" sz="1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pic>
        <p:nvPicPr>
          <p:cNvPr id="43" name="그림 42">
            <a:extLst>
              <a:ext uri="{FF2B5EF4-FFF2-40B4-BE49-F238E27FC236}">
                <a16:creationId xmlns:a16="http://schemas.microsoft.com/office/drawing/2014/main" id="{F05851DA-4B42-4470-8F65-0C451B97D4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13" b="18417"/>
          <a:stretch/>
        </p:blipFill>
        <p:spPr>
          <a:xfrm flipH="1">
            <a:off x="7062923" y="1263017"/>
            <a:ext cx="4200523" cy="5594983"/>
          </a:xfrm>
          <a:prstGeom prst="rect">
            <a:avLst/>
          </a:prstGeom>
          <a:effectLst>
            <a:outerShdw blurRad="444500" dist="38100" algn="l" rotWithShape="0">
              <a:prstClr val="black">
                <a:alpha val="8000"/>
              </a:prstClr>
            </a:outerShdw>
          </a:effectLst>
        </p:spPr>
      </p:pic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7911E55F-CD30-4D83-B7A7-D9F087C9B57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65" r="5965"/>
          <a:stretch>
            <a:fillRect/>
          </a:stretch>
        </p:blipFill>
        <p:spPr/>
      </p:pic>
      <p:sp>
        <p:nvSpPr>
          <p:cNvPr id="31" name="Freeform 16">
            <a:extLst>
              <a:ext uri="{FF2B5EF4-FFF2-40B4-BE49-F238E27FC236}">
                <a16:creationId xmlns:a16="http://schemas.microsoft.com/office/drawing/2014/main" id="{B9B4F83D-6F01-4B8A-ACEE-8EC531E41798}"/>
              </a:ext>
            </a:extLst>
          </p:cNvPr>
          <p:cNvSpPr>
            <a:spLocks noEditPoints="1"/>
          </p:cNvSpPr>
          <p:nvPr/>
        </p:nvSpPr>
        <p:spPr bwMode="auto">
          <a:xfrm>
            <a:off x="8334028" y="3053907"/>
            <a:ext cx="409922" cy="645410"/>
          </a:xfrm>
          <a:custGeom>
            <a:avLst/>
            <a:gdLst>
              <a:gd name="T0" fmla="*/ 3 w 91"/>
              <a:gd name="T1" fmla="*/ 0 h 144"/>
              <a:gd name="T2" fmla="*/ 89 w 91"/>
              <a:gd name="T3" fmla="*/ 0 h 144"/>
              <a:gd name="T4" fmla="*/ 91 w 91"/>
              <a:gd name="T5" fmla="*/ 3 h 144"/>
              <a:gd name="T6" fmla="*/ 91 w 91"/>
              <a:gd name="T7" fmla="*/ 141 h 144"/>
              <a:gd name="T8" fmla="*/ 89 w 91"/>
              <a:gd name="T9" fmla="*/ 144 h 144"/>
              <a:gd name="T10" fmla="*/ 3 w 91"/>
              <a:gd name="T11" fmla="*/ 144 h 144"/>
              <a:gd name="T12" fmla="*/ 0 w 91"/>
              <a:gd name="T13" fmla="*/ 141 h 144"/>
              <a:gd name="T14" fmla="*/ 0 w 91"/>
              <a:gd name="T15" fmla="*/ 3 h 144"/>
              <a:gd name="T16" fmla="*/ 3 w 91"/>
              <a:gd name="T17" fmla="*/ 0 h 144"/>
              <a:gd name="T18" fmla="*/ 44 w 91"/>
              <a:gd name="T19" fmla="*/ 127 h 144"/>
              <a:gd name="T20" fmla="*/ 48 w 91"/>
              <a:gd name="T21" fmla="*/ 127 h 144"/>
              <a:gd name="T22" fmla="*/ 51 w 91"/>
              <a:gd name="T23" fmla="*/ 130 h 144"/>
              <a:gd name="T24" fmla="*/ 51 w 91"/>
              <a:gd name="T25" fmla="*/ 130 h 144"/>
              <a:gd name="T26" fmla="*/ 48 w 91"/>
              <a:gd name="T27" fmla="*/ 133 h 144"/>
              <a:gd name="T28" fmla="*/ 44 w 91"/>
              <a:gd name="T29" fmla="*/ 133 h 144"/>
              <a:gd name="T30" fmla="*/ 41 w 91"/>
              <a:gd name="T31" fmla="*/ 130 h 144"/>
              <a:gd name="T32" fmla="*/ 41 w 91"/>
              <a:gd name="T33" fmla="*/ 130 h 144"/>
              <a:gd name="T34" fmla="*/ 44 w 91"/>
              <a:gd name="T35" fmla="*/ 127 h 144"/>
              <a:gd name="T36" fmla="*/ 86 w 91"/>
              <a:gd name="T37" fmla="*/ 22 h 144"/>
              <a:gd name="T38" fmla="*/ 6 w 91"/>
              <a:gd name="T39" fmla="*/ 22 h 144"/>
              <a:gd name="T40" fmla="*/ 6 w 91"/>
              <a:gd name="T41" fmla="*/ 116 h 144"/>
              <a:gd name="T42" fmla="*/ 86 w 91"/>
              <a:gd name="T43" fmla="*/ 116 h 144"/>
              <a:gd name="T44" fmla="*/ 86 w 91"/>
              <a:gd name="T45" fmla="*/ 22 h 144"/>
              <a:gd name="T46" fmla="*/ 6 w 91"/>
              <a:gd name="T47" fmla="*/ 16 h 144"/>
              <a:gd name="T48" fmla="*/ 86 w 91"/>
              <a:gd name="T49" fmla="*/ 16 h 144"/>
              <a:gd name="T50" fmla="*/ 86 w 91"/>
              <a:gd name="T51" fmla="*/ 5 h 144"/>
              <a:gd name="T52" fmla="*/ 6 w 91"/>
              <a:gd name="T53" fmla="*/ 5 h 144"/>
              <a:gd name="T54" fmla="*/ 6 w 91"/>
              <a:gd name="T55" fmla="*/ 16 h 144"/>
              <a:gd name="T56" fmla="*/ 86 w 91"/>
              <a:gd name="T57" fmla="*/ 122 h 144"/>
              <a:gd name="T58" fmla="*/ 6 w 91"/>
              <a:gd name="T59" fmla="*/ 122 h 144"/>
              <a:gd name="T60" fmla="*/ 6 w 91"/>
              <a:gd name="T61" fmla="*/ 138 h 144"/>
              <a:gd name="T62" fmla="*/ 86 w 91"/>
              <a:gd name="T63" fmla="*/ 138 h 144"/>
              <a:gd name="T64" fmla="*/ 86 w 91"/>
              <a:gd name="T65" fmla="*/ 122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1" h="144">
                <a:moveTo>
                  <a:pt x="3" y="0"/>
                </a:moveTo>
                <a:cubicBezTo>
                  <a:pt x="89" y="0"/>
                  <a:pt x="89" y="0"/>
                  <a:pt x="89" y="0"/>
                </a:cubicBezTo>
                <a:cubicBezTo>
                  <a:pt x="90" y="0"/>
                  <a:pt x="91" y="1"/>
                  <a:pt x="91" y="3"/>
                </a:cubicBezTo>
                <a:cubicBezTo>
                  <a:pt x="91" y="141"/>
                  <a:pt x="91" y="141"/>
                  <a:pt x="91" y="141"/>
                </a:cubicBezTo>
                <a:cubicBezTo>
                  <a:pt x="91" y="142"/>
                  <a:pt x="90" y="144"/>
                  <a:pt x="89" y="144"/>
                </a:cubicBezTo>
                <a:cubicBezTo>
                  <a:pt x="3" y="144"/>
                  <a:pt x="3" y="144"/>
                  <a:pt x="3" y="144"/>
                </a:cubicBezTo>
                <a:cubicBezTo>
                  <a:pt x="1" y="144"/>
                  <a:pt x="0" y="142"/>
                  <a:pt x="0" y="141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  <a:moveTo>
                  <a:pt x="44" y="127"/>
                </a:moveTo>
                <a:cubicBezTo>
                  <a:pt x="48" y="127"/>
                  <a:pt x="48" y="127"/>
                  <a:pt x="48" y="127"/>
                </a:cubicBezTo>
                <a:cubicBezTo>
                  <a:pt x="49" y="127"/>
                  <a:pt x="51" y="128"/>
                  <a:pt x="51" y="130"/>
                </a:cubicBezTo>
                <a:cubicBezTo>
                  <a:pt x="51" y="130"/>
                  <a:pt x="51" y="130"/>
                  <a:pt x="51" y="130"/>
                </a:cubicBezTo>
                <a:cubicBezTo>
                  <a:pt x="51" y="132"/>
                  <a:pt x="49" y="133"/>
                  <a:pt x="48" y="133"/>
                </a:cubicBezTo>
                <a:cubicBezTo>
                  <a:pt x="44" y="133"/>
                  <a:pt x="44" y="133"/>
                  <a:pt x="44" y="133"/>
                </a:cubicBezTo>
                <a:cubicBezTo>
                  <a:pt x="42" y="133"/>
                  <a:pt x="41" y="132"/>
                  <a:pt x="41" y="130"/>
                </a:cubicBezTo>
                <a:cubicBezTo>
                  <a:pt x="41" y="130"/>
                  <a:pt x="41" y="130"/>
                  <a:pt x="41" y="130"/>
                </a:cubicBezTo>
                <a:cubicBezTo>
                  <a:pt x="41" y="128"/>
                  <a:pt x="42" y="127"/>
                  <a:pt x="44" y="127"/>
                </a:cubicBezTo>
                <a:close/>
                <a:moveTo>
                  <a:pt x="86" y="22"/>
                </a:moveTo>
                <a:cubicBezTo>
                  <a:pt x="6" y="22"/>
                  <a:pt x="6" y="22"/>
                  <a:pt x="6" y="22"/>
                </a:cubicBezTo>
                <a:cubicBezTo>
                  <a:pt x="6" y="116"/>
                  <a:pt x="6" y="116"/>
                  <a:pt x="6" y="116"/>
                </a:cubicBezTo>
                <a:cubicBezTo>
                  <a:pt x="86" y="116"/>
                  <a:pt x="86" y="116"/>
                  <a:pt x="86" y="116"/>
                </a:cubicBezTo>
                <a:lnTo>
                  <a:pt x="86" y="22"/>
                </a:lnTo>
                <a:close/>
                <a:moveTo>
                  <a:pt x="6" y="16"/>
                </a:moveTo>
                <a:cubicBezTo>
                  <a:pt x="86" y="16"/>
                  <a:pt x="86" y="16"/>
                  <a:pt x="86" y="16"/>
                </a:cubicBezTo>
                <a:cubicBezTo>
                  <a:pt x="86" y="5"/>
                  <a:pt x="86" y="5"/>
                  <a:pt x="86" y="5"/>
                </a:cubicBezTo>
                <a:cubicBezTo>
                  <a:pt x="6" y="5"/>
                  <a:pt x="6" y="5"/>
                  <a:pt x="6" y="5"/>
                </a:cubicBezTo>
                <a:lnTo>
                  <a:pt x="6" y="16"/>
                </a:lnTo>
                <a:close/>
                <a:moveTo>
                  <a:pt x="86" y="122"/>
                </a:moveTo>
                <a:cubicBezTo>
                  <a:pt x="6" y="122"/>
                  <a:pt x="6" y="122"/>
                  <a:pt x="6" y="122"/>
                </a:cubicBezTo>
                <a:cubicBezTo>
                  <a:pt x="6" y="138"/>
                  <a:pt x="6" y="138"/>
                  <a:pt x="6" y="138"/>
                </a:cubicBezTo>
                <a:cubicBezTo>
                  <a:pt x="86" y="138"/>
                  <a:pt x="86" y="138"/>
                  <a:pt x="86" y="138"/>
                </a:cubicBezTo>
                <a:lnTo>
                  <a:pt x="86" y="12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61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pichdeck44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1D3D63"/>
      </a:accent1>
      <a:accent2>
        <a:srgbClr val="30619C"/>
      </a:accent2>
      <a:accent3>
        <a:srgbClr val="4D87CB"/>
      </a:accent3>
      <a:accent4>
        <a:srgbClr val="95B6DF"/>
      </a:accent4>
      <a:accent5>
        <a:srgbClr val="7F7F7F"/>
      </a:accent5>
      <a:accent6>
        <a:srgbClr val="BFBFBF"/>
      </a:accent6>
      <a:hlink>
        <a:srgbClr val="9454C3"/>
      </a:hlink>
      <a:folHlink>
        <a:srgbClr val="3EBBF0"/>
      </a:folHlink>
    </a:clrScheme>
    <a:fontScheme name="사용자 지정 132">
      <a:majorFont>
        <a:latin typeface="Montserrat"/>
        <a:ea typeface="맑은 고딕"/>
        <a:cs typeface=""/>
      </a:majorFont>
      <a:minorFont>
        <a:latin typeface="Montserra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1125</Words>
  <Application>Microsoft Office PowerPoint</Application>
  <PresentationFormat>와이드스크린</PresentationFormat>
  <Paragraphs>130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Calibri</vt:lpstr>
      <vt:lpstr>Arial</vt:lpstr>
      <vt:lpstr>Montserrat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Templates, Diagram, Chart, Google slides, Keynote</dc:subject>
  <dc:creator>Slide Members by BR.YOON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dcterms:created xsi:type="dcterms:W3CDTF">2019-08-29T05:11:57Z</dcterms:created>
  <dcterms:modified xsi:type="dcterms:W3CDTF">2019-08-30T01:37:41Z</dcterms:modified>
  <cp:category>www.slidemembers.com</cp:category>
</cp:coreProperties>
</file>

<file path=docProps/thumbnail.jpeg>
</file>